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8" r:id="rId1"/>
    <p:sldMasterId id="2147483954" r:id="rId2"/>
    <p:sldMasterId id="2147483990" r:id="rId3"/>
    <p:sldMasterId id="2147484026" r:id="rId4"/>
    <p:sldMasterId id="2147484038" r:id="rId5"/>
    <p:sldMasterId id="2147484050" r:id="rId6"/>
  </p:sldMasterIdLst>
  <p:sldIdLst>
    <p:sldId id="256" r:id="rId7"/>
    <p:sldId id="265" r:id="rId8"/>
    <p:sldId id="257" r:id="rId9"/>
    <p:sldId id="258" r:id="rId10"/>
    <p:sldId id="263" r:id="rId11"/>
    <p:sldId id="260" r:id="rId12"/>
    <p:sldId id="262" r:id="rId13"/>
    <p:sldId id="264" r:id="rId14"/>
    <p:sldId id="261" r:id="rId15"/>
    <p:sldId id="266" r:id="rId16"/>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85" d="100"/>
          <a:sy n="85" d="100"/>
        </p:scale>
        <p:origin x="-84" y="-24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5" Type="http://schemas.openxmlformats.org/officeDocument/2006/relationships/slideMaster" Target="slideMasters/slideMaster5.xml"/><Relationship Id="rId15" Type="http://schemas.openxmlformats.org/officeDocument/2006/relationships/slide" Target="slides/slide9.xml"/><Relationship Id="rId10" Type="http://schemas.openxmlformats.org/officeDocument/2006/relationships/slide" Target="slides/slide4.xml"/><Relationship Id="rId19"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1189101" y="5617774"/>
            <a:ext cx="9843913"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319942" y="1016990"/>
            <a:ext cx="9572977" cy="4831643"/>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320806" y="1009659"/>
            <a:ext cx="9572977" cy="4831643"/>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1026031" y="702069"/>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10568399" y="655232"/>
            <a:ext cx="566928" cy="755904"/>
          </a:xfrm>
          <a:prstGeom prst="rect">
            <a:avLst/>
          </a:prstGeom>
          <a:noFill/>
        </p:spPr>
      </p:pic>
      <p:sp>
        <p:nvSpPr>
          <p:cNvPr id="2" name="Title 1"/>
          <p:cNvSpPr>
            <a:spLocks noGrp="1"/>
          </p:cNvSpPr>
          <p:nvPr>
            <p:ph type="ctrTitle"/>
          </p:nvPr>
        </p:nvSpPr>
        <p:spPr>
          <a:xfrm>
            <a:off x="2302934" y="1794935"/>
            <a:ext cx="7631291" cy="1828090"/>
          </a:xfrm>
        </p:spPr>
        <p:txBody>
          <a:bodyPr anchor="b">
            <a:normAutofit/>
          </a:bodyPr>
          <a:lstStyle>
            <a:lvl1pPr>
              <a:defRPr sz="4800"/>
            </a:lvl1pPr>
          </a:lstStyle>
          <a:p>
            <a:r>
              <a:rPr lang="es-ES"/>
              <a:t>Haga clic para modificar el estilo de título del patrón</a:t>
            </a:r>
            <a:endParaRPr lang="en-US"/>
          </a:p>
        </p:txBody>
      </p:sp>
      <p:sp>
        <p:nvSpPr>
          <p:cNvPr id="3" name="Subtitle 2"/>
          <p:cNvSpPr>
            <a:spLocks noGrp="1"/>
          </p:cNvSpPr>
          <p:nvPr>
            <p:ph type="subTitle" idx="1"/>
          </p:nvPr>
        </p:nvSpPr>
        <p:spPr>
          <a:xfrm>
            <a:off x="2302939" y="3736622"/>
            <a:ext cx="7616239" cy="1524000"/>
          </a:xfrm>
        </p:spPr>
        <p:txBody>
          <a:bodyPr/>
          <a:lstStyle>
            <a:lvl1pPr marL="0" indent="0" algn="ctr">
              <a:buNone/>
              <a:defRPr>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9027571" y="5357601"/>
            <a:ext cx="1618428" cy="365125"/>
          </a:xfrm>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a:xfrm>
            <a:off x="1565398" y="5357601"/>
            <a:ext cx="6713127" cy="365125"/>
          </a:xfrm>
        </p:spPr>
        <p:txBody>
          <a:bodyPr/>
          <a:lstStyle/>
          <a:p>
            <a:endParaRPr lang="es-ES"/>
          </a:p>
        </p:txBody>
      </p:sp>
      <p:sp>
        <p:nvSpPr>
          <p:cNvPr id="6" name="Slide Number Placeholder 5"/>
          <p:cNvSpPr>
            <a:spLocks noGrp="1"/>
          </p:cNvSpPr>
          <p:nvPr>
            <p:ph type="sldNum" sz="quarter" idx="12"/>
          </p:nvPr>
        </p:nvSpPr>
        <p:spPr>
          <a:xfrm>
            <a:off x="8285246" y="5357601"/>
            <a:ext cx="738697" cy="365125"/>
          </a:xfrm>
        </p:spPr>
        <p:txBody>
          <a:bodyPr/>
          <a:lstStyle>
            <a:lvl1pPr algn="ctr">
              <a:defRPr/>
            </a:lvl1pPr>
          </a:lstStyle>
          <a:p>
            <a:fld id="{54FA3222-B9D7-4EC6-A323-7A50D1266E8A}"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nchor="ct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7" y="925699"/>
            <a:ext cx="1907823" cy="4763911"/>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730967" y="1106321"/>
            <a:ext cx="6905039" cy="4402667"/>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Triángulo isósceles"/>
          <p:cNvSpPr/>
          <p:nvPr/>
        </p:nvSpPr>
        <p:spPr>
          <a:xfrm rot="16200000">
            <a:off x="10387968" y="5038583"/>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720728" y="776297"/>
            <a:ext cx="10750549" cy="1470025"/>
          </a:xfrm>
        </p:spPr>
        <p:txBody>
          <a:bodyPr anchor="b">
            <a:normAutofit/>
          </a:bodyPr>
          <a:lstStyle>
            <a:lvl1pPr algn="r">
              <a:defRPr sz="4400"/>
            </a:lvl1pPr>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720728" y="2250280"/>
            <a:ext cx="10750549"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a:xfrm>
            <a:off x="1828800" y="6012665"/>
            <a:ext cx="7721600" cy="365125"/>
          </a:xfrm>
        </p:spPr>
        <p:txBody>
          <a:bodyPr tIns="0" bIns="0" anchor="t"/>
          <a:lstStyle>
            <a:lvl1pPr algn="r">
              <a:defRPr sz="1000"/>
            </a:lvl1pPr>
          </a:lstStyle>
          <a:p>
            <a:fld id="{9A2F92AD-AB18-4E6B-AF94-BD556CCC540B}" type="datetimeFigureOut">
              <a:rPr lang="es-ES" smtClean="0"/>
              <a:t>22/02/2019</a:t>
            </a:fld>
            <a:endParaRPr lang="es-ES"/>
          </a:p>
        </p:txBody>
      </p:sp>
      <p:sp>
        <p:nvSpPr>
          <p:cNvPr id="17" name="16 Marcador de pie de página"/>
          <p:cNvSpPr>
            <a:spLocks noGrp="1"/>
          </p:cNvSpPr>
          <p:nvPr>
            <p:ph type="ftr" sz="quarter" idx="11"/>
          </p:nvPr>
        </p:nvSpPr>
        <p:spPr>
          <a:xfrm>
            <a:off x="1828800" y="5650713"/>
            <a:ext cx="7721600" cy="365125"/>
          </a:xfrm>
        </p:spPr>
        <p:txBody>
          <a:bodyPr tIns="0" bIns="0" anchor="b"/>
          <a:lstStyle>
            <a:lvl1pPr algn="r">
              <a:defRPr sz="1100"/>
            </a:lvl1pPr>
          </a:lstStyle>
          <a:p>
            <a:endParaRPr lang="es-ES"/>
          </a:p>
        </p:txBody>
      </p:sp>
      <p:sp>
        <p:nvSpPr>
          <p:cNvPr id="29" name="28 Marcador de número de diapositiva"/>
          <p:cNvSpPr>
            <a:spLocks noGrp="1"/>
          </p:cNvSpPr>
          <p:nvPr>
            <p:ph type="sldNum" sz="quarter" idx="12"/>
          </p:nvPr>
        </p:nvSpPr>
        <p:spPr>
          <a:xfrm>
            <a:off x="11189663" y="5752316"/>
            <a:ext cx="670560" cy="365125"/>
          </a:xfrm>
        </p:spPr>
        <p:txBody>
          <a:bodyPr anchor="ctr"/>
          <a:lstStyle>
            <a:lvl1pPr algn="ctr">
              <a:defRPr sz="1300">
                <a:solidFill>
                  <a:srgbClr val="FFFFFF"/>
                </a:solidFill>
              </a:defRPr>
            </a:lvl1pPr>
          </a:lstStyle>
          <a:p>
            <a:fld id="{54FA3222-B9D7-4EC6-A323-7A50D1266E8A}" type="slidenum">
              <a:rPr lang="es-ES" smtClean="0"/>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67494"/>
            <a:ext cx="10972800" cy="1399032"/>
          </a:xfrm>
        </p:spPr>
        <p:txBody>
          <a:bodyPr/>
          <a:lstStyle/>
          <a:p>
            <a:r>
              <a:rPr kumimoji="0" lang="es-ES"/>
              <a:t>Haga clic para modificar el estilo de título del patrón</a:t>
            </a:r>
            <a:endParaRPr kumimoji="0" lang="en-US"/>
          </a:p>
        </p:txBody>
      </p:sp>
      <p:sp>
        <p:nvSpPr>
          <p:cNvPr id="3" name="2 Marcador de contenido"/>
          <p:cNvSpPr>
            <a:spLocks noGrp="1"/>
          </p:cNvSpPr>
          <p:nvPr>
            <p:ph idx="1"/>
          </p:nvPr>
        </p:nvSpPr>
        <p:spPr>
          <a:xfrm>
            <a:off x="609600" y="1882808"/>
            <a:ext cx="10972800" cy="4572000"/>
          </a:xfrm>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a:xfrm>
            <a:off x="6388608" y="6480048"/>
            <a:ext cx="2844800" cy="301752"/>
          </a:xfrm>
        </p:spPr>
        <p:txBody>
          <a:bodyPr/>
          <a:lstStyle/>
          <a:p>
            <a:fld id="{9A2F92AD-AB18-4E6B-AF94-BD556CCC540B}" type="datetimeFigureOut">
              <a:rPr lang="es-ES" smtClean="0"/>
              <a:t>22/02/2019</a:t>
            </a:fld>
            <a:endParaRPr lang="es-ES"/>
          </a:p>
        </p:txBody>
      </p:sp>
      <p:sp>
        <p:nvSpPr>
          <p:cNvPr id="5" name="4 Marcador de pie de página"/>
          <p:cNvSpPr>
            <a:spLocks noGrp="1"/>
          </p:cNvSpPr>
          <p:nvPr>
            <p:ph type="ftr" sz="quarter" idx="11"/>
          </p:nvPr>
        </p:nvSpPr>
        <p:spPr>
          <a:xfrm>
            <a:off x="609601" y="6480978"/>
            <a:ext cx="5680075" cy="300831"/>
          </a:xfrm>
        </p:spPr>
        <p:txBody>
          <a:bodyPr/>
          <a:lstStyle/>
          <a:p>
            <a:endParaRPr lang="es-ES"/>
          </a:p>
        </p:txBody>
      </p:sp>
      <p:sp>
        <p:nvSpPr>
          <p:cNvPr id="6" name="5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2">
        <a:schemeClr val="bg1"/>
      </p:bgRef>
    </p:bg>
    <p:spTree>
      <p:nvGrpSpPr>
        <p:cNvPr id="1" name=""/>
        <p:cNvGrpSpPr/>
        <p:nvPr/>
      </p:nvGrpSpPr>
      <p:grpSpPr>
        <a:xfrm>
          <a:off x="0" y="0"/>
          <a:ext cx="0" cy="0"/>
          <a:chOff x="0" y="0"/>
          <a:chExt cx="0" cy="0"/>
        </a:xfrm>
      </p:grpSpPr>
      <p:sp>
        <p:nvSpPr>
          <p:cNvPr id="9" name="8 Triángulo rectángulo"/>
          <p:cNvSpPr/>
          <p:nvPr/>
        </p:nvSpPr>
        <p:spPr>
          <a:xfrm flipV="1">
            <a:off x="9381" y="7043"/>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7 Triángulo isósceles"/>
          <p:cNvSpPr/>
          <p:nvPr/>
        </p:nvSpPr>
        <p:spPr>
          <a:xfrm rot="5400000" flipV="1">
            <a:off x="10387968" y="93788"/>
            <a:ext cx="1892949" cy="1725637"/>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3 Marcador de fecha"/>
          <p:cNvSpPr>
            <a:spLocks noGrp="1"/>
          </p:cNvSpPr>
          <p:nvPr>
            <p:ph type="dt" sz="half" idx="10"/>
          </p:nvPr>
        </p:nvSpPr>
        <p:spPr>
          <a:xfrm>
            <a:off x="9274176" y="6477000"/>
            <a:ext cx="2844800" cy="304800"/>
          </a:xfrm>
        </p:spPr>
        <p:txBody>
          <a:bodyPr/>
          <a:lstStyle/>
          <a:p>
            <a:fld id="{9A2F92AD-AB18-4E6B-AF94-BD556CCC540B}" type="datetimeFigureOut">
              <a:rPr lang="es-ES" smtClean="0"/>
              <a:t>22/02/2019</a:t>
            </a:fld>
            <a:endParaRPr lang="es-ES"/>
          </a:p>
        </p:txBody>
      </p:sp>
      <p:sp>
        <p:nvSpPr>
          <p:cNvPr id="5" name="4 Marcador de pie de página"/>
          <p:cNvSpPr>
            <a:spLocks noGrp="1"/>
          </p:cNvSpPr>
          <p:nvPr>
            <p:ph type="ftr" sz="quarter" idx="11"/>
          </p:nvPr>
        </p:nvSpPr>
        <p:spPr>
          <a:xfrm>
            <a:off x="3492501" y="6480978"/>
            <a:ext cx="5680075" cy="300831"/>
          </a:xfrm>
        </p:spPr>
        <p:txBody>
          <a:bodyPr/>
          <a:lstStyle/>
          <a:p>
            <a:endParaRPr lang="es-ES"/>
          </a:p>
        </p:txBody>
      </p:sp>
      <p:sp>
        <p:nvSpPr>
          <p:cNvPr id="6" name="5 Marcador de número de diapositiva"/>
          <p:cNvSpPr>
            <a:spLocks noGrp="1"/>
          </p:cNvSpPr>
          <p:nvPr>
            <p:ph type="sldNum" sz="quarter" idx="12"/>
          </p:nvPr>
        </p:nvSpPr>
        <p:spPr>
          <a:xfrm>
            <a:off x="11268075" y="809625"/>
            <a:ext cx="670560" cy="300831"/>
          </a:xfrm>
        </p:spPr>
        <p:txBody>
          <a:bodyPr/>
          <a:lstStyle/>
          <a:p>
            <a:fld id="{54FA3222-B9D7-4EC6-A323-7A50D1266E8A}" type="slidenum">
              <a:rPr lang="es-ES" smtClean="0"/>
              <a:t>‹Nº›</a:t>
            </a:fld>
            <a:endParaRPr lang="es-ES"/>
          </a:p>
        </p:txBody>
      </p:sp>
      <p:cxnSp>
        <p:nvCxnSpPr>
          <p:cNvPr id="11" name="10 Conector recto"/>
          <p:cNvCxnSpPr/>
          <p:nvPr/>
        </p:nvCxnSpPr>
        <p:spPr>
          <a:xfrm rot="10800000">
            <a:off x="8625065" y="9381"/>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9 Conector recto"/>
          <p:cNvCxnSpPr/>
          <p:nvPr/>
        </p:nvCxnSpPr>
        <p:spPr>
          <a:xfrm flipV="1">
            <a:off x="0" y="7037"/>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1 Título"/>
          <p:cNvSpPr>
            <a:spLocks noGrp="1"/>
          </p:cNvSpPr>
          <p:nvPr>
            <p:ph type="title"/>
          </p:nvPr>
        </p:nvSpPr>
        <p:spPr>
          <a:xfrm>
            <a:off x="508000" y="271466"/>
            <a:ext cx="9652000" cy="1362075"/>
          </a:xfrm>
        </p:spPr>
        <p:txBody>
          <a:bodyPr anchor="ctr"/>
          <a:lstStyle>
            <a:lvl1pPr marL="0" algn="l">
              <a:buNone/>
              <a:defRPr sz="3600" b="1" cap="none" baseline="0"/>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508000" y="1633536"/>
            <a:ext cx="51816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marL="0" algn="l">
              <a:defRPr/>
            </a:lvl1pPr>
          </a:lstStyle>
          <a:p>
            <a:r>
              <a:rPr kumimoji="0" lang="es-ES"/>
              <a:t>Haga clic para modificar el estilo de título del patrón</a:t>
            </a:r>
            <a:endParaRPr kumimoji="0" lang="en-US"/>
          </a:p>
        </p:txBody>
      </p:sp>
      <p:sp>
        <p:nvSpPr>
          <p:cNvPr id="3" name="2 Marcador de contenido"/>
          <p:cNvSpPr>
            <a:spLocks noGrp="1"/>
          </p:cNvSpPr>
          <p:nvPr>
            <p:ph sz="half" idx="1"/>
          </p:nvPr>
        </p:nvSpPr>
        <p:spPr>
          <a:xfrm>
            <a:off x="609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contenido"/>
          <p:cNvSpPr>
            <a:spLocks noGrp="1"/>
          </p:cNvSpPr>
          <p:nvPr>
            <p:ph sz="half" idx="2"/>
          </p:nvPr>
        </p:nvSpPr>
        <p:spPr>
          <a:xfrm>
            <a:off x="6197600" y="1722441"/>
            <a:ext cx="53848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a:xfrm>
            <a:off x="6388608" y="6480969"/>
            <a:ext cx="2844800" cy="301752"/>
          </a:xfrm>
        </p:spPr>
        <p:txBody>
          <a:bodyPr/>
          <a:lstStyle/>
          <a:p>
            <a:fld id="{9A2F92AD-AB18-4E6B-AF94-BD556CCC540B}" type="datetimeFigureOut">
              <a:rPr lang="es-ES" smtClean="0"/>
              <a:t>22/02/2019</a:t>
            </a:fld>
            <a:endParaRPr lang="es-ES"/>
          </a:p>
        </p:txBody>
      </p:sp>
      <p:sp>
        <p:nvSpPr>
          <p:cNvPr id="6" name="5 Marcador de pie de página"/>
          <p:cNvSpPr>
            <a:spLocks noGrp="1"/>
          </p:cNvSpPr>
          <p:nvPr>
            <p:ph type="ftr" sz="quarter" idx="11"/>
          </p:nvPr>
        </p:nvSpPr>
        <p:spPr>
          <a:xfrm>
            <a:off x="609601" y="6480969"/>
            <a:ext cx="5680075" cy="301752"/>
          </a:xfrm>
        </p:spPr>
        <p:txBody>
          <a:bodyPr/>
          <a:lstStyle/>
          <a:p>
            <a:endParaRPr lang="es-ES"/>
          </a:p>
        </p:txBody>
      </p:sp>
      <p:sp>
        <p:nvSpPr>
          <p:cNvPr id="7" name="6 Marcador de número de diapositiva"/>
          <p:cNvSpPr>
            <a:spLocks noGrp="1"/>
          </p:cNvSpPr>
          <p:nvPr>
            <p:ph type="sldNum" sz="quarter" idx="12"/>
          </p:nvPr>
        </p:nvSpPr>
        <p:spPr>
          <a:xfrm>
            <a:off x="10119360" y="6480969"/>
            <a:ext cx="670560" cy="301752"/>
          </a:xfrm>
        </p:spPr>
        <p:txBody>
          <a:bodyPr/>
          <a:lstStyle/>
          <a:p>
            <a:fld id="{54FA3222-B9D7-4EC6-A323-7A50D1266E8A}" type="slidenum">
              <a:rPr lang="es-ES" smtClean="0"/>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330931" y="290732"/>
            <a:ext cx="1422400" cy="6153912"/>
          </a:xfrm>
        </p:spPr>
        <p:txBody>
          <a:bodyPr vert="vert270" anchor="b"/>
          <a:lstStyle>
            <a:lvl1pPr marL="0" algn="ctr">
              <a:defRPr sz="3300" b="1">
                <a:ln w="6350">
                  <a:solidFill>
                    <a:schemeClr val="tx1"/>
                  </a:solidFill>
                </a:ln>
                <a:solidFill>
                  <a:schemeClr val="tx1"/>
                </a:solidFill>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1820009" y="290732"/>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1820009" y="3427124"/>
            <a:ext cx="774699"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5" name="4 Marcador de contenido"/>
          <p:cNvSpPr>
            <a:spLocks noGrp="1"/>
          </p:cNvSpPr>
          <p:nvPr>
            <p:ph sz="quarter" idx="2"/>
          </p:nvPr>
        </p:nvSpPr>
        <p:spPr>
          <a:xfrm>
            <a:off x="2696307" y="290732"/>
            <a:ext cx="9144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6" name="5 Marcador de contenido"/>
          <p:cNvSpPr>
            <a:spLocks noGrp="1"/>
          </p:cNvSpPr>
          <p:nvPr>
            <p:ph sz="quarter" idx="4"/>
          </p:nvPr>
        </p:nvSpPr>
        <p:spPr>
          <a:xfrm>
            <a:off x="2696307" y="3427124"/>
            <a:ext cx="9144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7" name="6 Marcador de fecha"/>
          <p:cNvSpPr>
            <a:spLocks noGrp="1"/>
          </p:cNvSpPr>
          <p:nvPr>
            <p:ph type="dt" sz="half" idx="10"/>
          </p:nvPr>
        </p:nvSpPr>
        <p:spPr>
          <a:xfrm>
            <a:off x="6388608" y="6480969"/>
            <a:ext cx="2840736" cy="301752"/>
          </a:xfrm>
        </p:spPr>
        <p:txBody>
          <a:bodyPr/>
          <a:lstStyle/>
          <a:p>
            <a:fld id="{9A2F92AD-AB18-4E6B-AF94-BD556CCC540B}" type="datetimeFigureOut">
              <a:rPr lang="es-ES" smtClean="0"/>
              <a:t>22/02/2019</a:t>
            </a:fld>
            <a:endParaRPr lang="es-ES"/>
          </a:p>
        </p:txBody>
      </p:sp>
      <p:sp>
        <p:nvSpPr>
          <p:cNvPr id="8" name="7 Marcador de pie de página"/>
          <p:cNvSpPr>
            <a:spLocks noGrp="1"/>
          </p:cNvSpPr>
          <p:nvPr>
            <p:ph type="ftr" sz="quarter" idx="11"/>
          </p:nvPr>
        </p:nvSpPr>
        <p:spPr>
          <a:xfrm>
            <a:off x="609600" y="6480969"/>
            <a:ext cx="5681472" cy="301752"/>
          </a:xfrm>
        </p:spPr>
        <p:txBody>
          <a:bodyPr/>
          <a:lstStyle/>
          <a:p>
            <a:endParaRPr lang="es-ES"/>
          </a:p>
        </p:txBody>
      </p:sp>
      <p:sp>
        <p:nvSpPr>
          <p:cNvPr id="9" name="8 Marcador de número de diapositiva"/>
          <p:cNvSpPr>
            <a:spLocks noGrp="1"/>
          </p:cNvSpPr>
          <p:nvPr>
            <p:ph type="sldNum" sz="quarter" idx="12"/>
          </p:nvPr>
        </p:nvSpPr>
        <p:spPr>
          <a:xfrm>
            <a:off x="10119360" y="6483096"/>
            <a:ext cx="670560" cy="301752"/>
          </a:xfrm>
        </p:spPr>
        <p:txBody>
          <a:bodyPr/>
          <a:lstStyle>
            <a:lvl1pPr algn="ctr">
              <a:defRPr/>
            </a:lvl1pPr>
          </a:lstStyle>
          <a:p>
            <a:fld id="{54FA3222-B9D7-4EC6-A323-7A50D1266E8A}"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b="0"/>
            </a:lvl1p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388608" y="6480969"/>
            <a:ext cx="2844800" cy="301752"/>
          </a:xfrm>
        </p:spPr>
        <p:txBody>
          <a:bodyPr/>
          <a:lstStyle/>
          <a:p>
            <a:fld id="{9A2F92AD-AB18-4E6B-AF94-BD556CCC540B}" type="datetimeFigureOut">
              <a:rPr lang="es-ES" smtClean="0"/>
              <a:t>22/02/2019</a:t>
            </a:fld>
            <a:endParaRPr lang="es-ES"/>
          </a:p>
        </p:txBody>
      </p:sp>
      <p:sp>
        <p:nvSpPr>
          <p:cNvPr id="3" name="2 Marcador de pie de página"/>
          <p:cNvSpPr>
            <a:spLocks noGrp="1"/>
          </p:cNvSpPr>
          <p:nvPr>
            <p:ph type="ftr" sz="quarter" idx="11"/>
          </p:nvPr>
        </p:nvSpPr>
        <p:spPr>
          <a:xfrm>
            <a:off x="609601" y="6481899"/>
            <a:ext cx="5680075" cy="300831"/>
          </a:xfrm>
        </p:spPr>
        <p:txBody>
          <a:bodyPr/>
          <a:lstStyle/>
          <a:p>
            <a:endParaRPr lang="es-ES"/>
          </a:p>
        </p:txBody>
      </p:sp>
      <p:sp>
        <p:nvSpPr>
          <p:cNvPr id="4" name="3 Marcador de número de diapositiva"/>
          <p:cNvSpPr>
            <a:spLocks noGrp="1"/>
          </p:cNvSpPr>
          <p:nvPr>
            <p:ph type="sldNum" sz="quarter" idx="12"/>
          </p:nvPr>
        </p:nvSpPr>
        <p:spPr>
          <a:xfrm>
            <a:off x="10119360" y="6480969"/>
            <a:ext cx="670560" cy="301752"/>
          </a:xfrm>
        </p:spPr>
        <p:txBody>
          <a:bodyPr/>
          <a:lstStyle/>
          <a:p>
            <a:fld id="{54FA3222-B9D7-4EC6-A323-7A50D1266E8A}" type="slidenum">
              <a:rPr lang="es-ES" smtClean="0"/>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92608" y="367664"/>
            <a:ext cx="1219200" cy="5943600"/>
          </a:xfrm>
        </p:spPr>
        <p:txBody>
          <a:bodyPr vert="vert270" anchor="b"/>
          <a:lstStyle>
            <a:lvl1pPr marL="0" marR="18288" algn="r">
              <a:spcBef>
                <a:spcPts val="0"/>
              </a:spcBef>
              <a:buNone/>
              <a:defRPr sz="2900" b="0" cap="all" baseline="0"/>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1514475" y="367664"/>
            <a:ext cx="32512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4" name="3 Marcador de contenido"/>
          <p:cNvSpPr>
            <a:spLocks noGrp="1"/>
          </p:cNvSpPr>
          <p:nvPr>
            <p:ph sz="half" idx="1"/>
          </p:nvPr>
        </p:nvSpPr>
        <p:spPr>
          <a:xfrm>
            <a:off x="4868333" y="320040"/>
            <a:ext cx="7034784"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5" name="4 Marcador de fecha"/>
          <p:cNvSpPr>
            <a:spLocks noGrp="1"/>
          </p:cNvSpPr>
          <p:nvPr>
            <p:ph type="dt" sz="half" idx="10"/>
          </p:nvPr>
        </p:nvSpPr>
        <p:spPr>
          <a:xfrm>
            <a:off x="8371968" y="6556248"/>
            <a:ext cx="2844800" cy="301752"/>
          </a:xfrm>
        </p:spPr>
        <p:txBody>
          <a:bodyPr/>
          <a:lstStyle>
            <a:lvl1pPr>
              <a:defRPr sz="900"/>
            </a:lvl1pPr>
          </a:lstStyle>
          <a:p>
            <a:fld id="{9A2F92AD-AB18-4E6B-AF94-BD556CCC540B}" type="datetimeFigureOut">
              <a:rPr lang="es-ES" smtClean="0"/>
              <a:t>22/02/2019</a:t>
            </a:fld>
            <a:endParaRPr lang="es-ES"/>
          </a:p>
        </p:txBody>
      </p:sp>
      <p:sp>
        <p:nvSpPr>
          <p:cNvPr id="6" name="5 Marcador de pie de página"/>
          <p:cNvSpPr>
            <a:spLocks noGrp="1"/>
          </p:cNvSpPr>
          <p:nvPr>
            <p:ph type="ftr" sz="quarter" idx="11"/>
          </p:nvPr>
        </p:nvSpPr>
        <p:spPr>
          <a:xfrm>
            <a:off x="1514476" y="6556248"/>
            <a:ext cx="6857493" cy="301752"/>
          </a:xfrm>
        </p:spPr>
        <p:txBody>
          <a:bodyPr/>
          <a:lstStyle>
            <a:lvl1pPr>
              <a:defRPr sz="900"/>
            </a:lvl1pPr>
          </a:lstStyle>
          <a:p>
            <a:endParaRPr lang="es-ES"/>
          </a:p>
        </p:txBody>
      </p:sp>
      <p:sp>
        <p:nvSpPr>
          <p:cNvPr id="7" name="6 Marcador de número de diapositiva"/>
          <p:cNvSpPr>
            <a:spLocks noGrp="1"/>
          </p:cNvSpPr>
          <p:nvPr>
            <p:ph type="sldNum" sz="quarter" idx="12"/>
          </p:nvPr>
        </p:nvSpPr>
        <p:spPr>
          <a:xfrm>
            <a:off x="11214101" y="6556248"/>
            <a:ext cx="670560" cy="301752"/>
          </a:xfrm>
        </p:spPr>
        <p:txBody>
          <a:bodyPr/>
          <a:lstStyle>
            <a:lvl1pPr>
              <a:defRPr sz="900"/>
            </a:lvl1pPr>
          </a:lstStyle>
          <a:p>
            <a:fld id="{54FA3222-B9D7-4EC6-A323-7A50D1266E8A}"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292608" y="150896"/>
            <a:ext cx="1219200" cy="6400800"/>
          </a:xfrm>
        </p:spPr>
        <p:txBody>
          <a:bodyPr vert="vert270" anchor="b"/>
          <a:lstStyle>
            <a:lvl1pPr marL="0" algn="l">
              <a:buNone/>
              <a:defRPr sz="3000" b="0" cap="all" baseline="0"/>
            </a:lvl1pPr>
          </a:lstStyle>
          <a:p>
            <a:r>
              <a:rPr kumimoji="0" lang="es-ES"/>
              <a:t>Haga clic para modificar el estilo de título del patrón</a:t>
            </a:r>
            <a:endParaRPr kumimoji="0" lang="en-US"/>
          </a:p>
        </p:txBody>
      </p:sp>
      <p:sp>
        <p:nvSpPr>
          <p:cNvPr id="3" name="2 Marcador de posición de imagen"/>
          <p:cNvSpPr>
            <a:spLocks noGrp="1"/>
          </p:cNvSpPr>
          <p:nvPr>
            <p:ph type="pic" idx="1"/>
          </p:nvPr>
        </p:nvSpPr>
        <p:spPr>
          <a:xfrm>
            <a:off x="1517649" y="373966"/>
            <a:ext cx="9777984" cy="5486400"/>
          </a:xfrm>
          <a:solidFill>
            <a:schemeClr val="bg2">
              <a:shade val="50000"/>
            </a:schemeClr>
          </a:solidFill>
        </p:spPr>
        <p:txBody>
          <a:bodyPr/>
          <a:lstStyle>
            <a:lvl1pPr marL="0" indent="0">
              <a:buNone/>
              <a:defRPr sz="3200"/>
            </a:lvl1pPr>
          </a:lstStyle>
          <a:p>
            <a:r>
              <a:rPr kumimoji="0" lang="es-ES"/>
              <a:t>Haga clic en el icono para agregar una imagen</a:t>
            </a:r>
            <a:endParaRPr kumimoji="0" lang="en-US" dirty="0"/>
          </a:p>
        </p:txBody>
      </p:sp>
      <p:sp>
        <p:nvSpPr>
          <p:cNvPr id="4" name="3 Marcador de texto"/>
          <p:cNvSpPr>
            <a:spLocks noGrp="1"/>
          </p:cNvSpPr>
          <p:nvPr>
            <p:ph type="body" sz="half" idx="2"/>
          </p:nvPr>
        </p:nvSpPr>
        <p:spPr>
          <a:xfrm>
            <a:off x="1524000" y="5867400"/>
            <a:ext cx="9777984"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a:xfrm>
            <a:off x="8144256" y="6556248"/>
            <a:ext cx="2804160" cy="301752"/>
          </a:xfrm>
        </p:spPr>
        <p:txBody>
          <a:bodyPr/>
          <a:lstStyle>
            <a:lvl1pPr>
              <a:defRPr sz="900"/>
            </a:lvl1pPr>
          </a:lstStyle>
          <a:p>
            <a:fld id="{9A2F92AD-AB18-4E6B-AF94-BD556CCC540B}" type="datetimeFigureOut">
              <a:rPr lang="es-ES" smtClean="0"/>
              <a:t>22/02/2019</a:t>
            </a:fld>
            <a:endParaRPr lang="es-ES"/>
          </a:p>
        </p:txBody>
      </p:sp>
      <p:sp>
        <p:nvSpPr>
          <p:cNvPr id="6" name="5 Marcador de pie de página"/>
          <p:cNvSpPr>
            <a:spLocks noGrp="1"/>
          </p:cNvSpPr>
          <p:nvPr>
            <p:ph type="ftr" sz="quarter" idx="11"/>
          </p:nvPr>
        </p:nvSpPr>
        <p:spPr>
          <a:xfrm>
            <a:off x="1560576" y="6557169"/>
            <a:ext cx="6597429" cy="301752"/>
          </a:xfrm>
        </p:spPr>
        <p:txBody>
          <a:bodyPr/>
          <a:lstStyle>
            <a:lvl1pPr>
              <a:defRPr sz="900"/>
            </a:lvl1pPr>
          </a:lstStyle>
          <a:p>
            <a:endParaRPr lang="es-ES"/>
          </a:p>
        </p:txBody>
      </p:sp>
      <p:sp>
        <p:nvSpPr>
          <p:cNvPr id="7" name="6 Marcador de número de diapositiva"/>
          <p:cNvSpPr>
            <a:spLocks noGrp="1"/>
          </p:cNvSpPr>
          <p:nvPr>
            <p:ph type="sldNum" sz="quarter" idx="12"/>
          </p:nvPr>
        </p:nvSpPr>
        <p:spPr>
          <a:xfrm>
            <a:off x="10956256" y="6556248"/>
            <a:ext cx="487680" cy="301752"/>
          </a:xfrm>
        </p:spPr>
        <p:txBody>
          <a:bodyPr/>
          <a:lstStyle>
            <a:lvl1pPr algn="ctr">
              <a:defRPr sz="900"/>
            </a:lvl1pPr>
          </a:lstStyle>
          <a:p>
            <a:fld id="{54FA3222-B9D7-4EC6-A323-7A50D1266E8A}" type="slidenum">
              <a:rPr lang="es-ES" smtClean="0"/>
              <a:t>‹Nº›</a:t>
            </a:fld>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9042400" y="381000"/>
            <a:ext cx="2540000" cy="5486400"/>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609600" y="381000"/>
            <a:ext cx="8331200" cy="5486400"/>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bg>
      <p:bgRef idx="1003">
        <a:schemeClr val="bg1"/>
      </p:bgRef>
    </p:bg>
    <p:spTree>
      <p:nvGrpSpPr>
        <p:cNvPr id="1" name=""/>
        <p:cNvGrpSpPr/>
        <p:nvPr/>
      </p:nvGrpSpPr>
      <p:grpSpPr>
        <a:xfrm>
          <a:off x="0" y="0"/>
          <a:ext cx="0" cy="0"/>
          <a:chOff x="0" y="0"/>
          <a:chExt cx="0" cy="0"/>
        </a:xfrm>
      </p:grpSpPr>
      <p:sp>
        <p:nvSpPr>
          <p:cNvPr id="12" name="11 Rectángulo"/>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12 Rectángulo redondeado"/>
          <p:cNvSpPr/>
          <p:nvPr/>
        </p:nvSpPr>
        <p:spPr>
          <a:xfrm>
            <a:off x="87084" y="69758"/>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8 Subtítulo"/>
          <p:cNvSpPr>
            <a:spLocks noGrp="1"/>
          </p:cNvSpPr>
          <p:nvPr>
            <p:ph type="subTitle" idx="1"/>
          </p:nvPr>
        </p:nvSpPr>
        <p:spPr>
          <a:xfrm>
            <a:off x="1727200" y="3200400"/>
            <a:ext cx="85344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28" name="27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17" name="16 Marcador de pie de página"/>
          <p:cNvSpPr>
            <a:spLocks noGrp="1"/>
          </p:cNvSpPr>
          <p:nvPr>
            <p:ph type="ftr" sz="quarter" idx="11"/>
          </p:nvPr>
        </p:nvSpPr>
        <p:spPr/>
        <p:txBody>
          <a:bodyPr/>
          <a:lstStyle/>
          <a:p>
            <a:endParaRPr lang="es-ES"/>
          </a:p>
        </p:txBody>
      </p:sp>
      <p:sp>
        <p:nvSpPr>
          <p:cNvPr id="29" name="28 Marcador de número de diapositiva"/>
          <p:cNvSpPr>
            <a:spLocks noGrp="1"/>
          </p:cNvSpPr>
          <p:nvPr>
            <p:ph type="sldNum" sz="quarter" idx="12"/>
          </p:nvPr>
        </p:nvSpPr>
        <p:spPr/>
        <p:txBody>
          <a:bodyPr lIns="0" tIns="0" rIns="0" bIns="0">
            <a:noAutofit/>
          </a:bodyPr>
          <a:lstStyle>
            <a:lvl1pPr>
              <a:defRPr sz="1400">
                <a:solidFill>
                  <a:srgbClr val="FFFFFF"/>
                </a:solidFill>
              </a:defRPr>
            </a:lvl1pPr>
          </a:lstStyle>
          <a:p>
            <a:fld id="{54FA3222-B9D7-4EC6-A323-7A50D1266E8A}" type="slidenum">
              <a:rPr lang="es-ES" smtClean="0"/>
              <a:t>‹Nº›</a:t>
            </a:fld>
            <a:endParaRPr lang="es-ES"/>
          </a:p>
        </p:txBody>
      </p:sp>
      <p:sp>
        <p:nvSpPr>
          <p:cNvPr id="7" name="6 Rectángulo"/>
          <p:cNvSpPr/>
          <p:nvPr/>
        </p:nvSpPr>
        <p:spPr>
          <a:xfrm>
            <a:off x="83910" y="1449306"/>
            <a:ext cx="12028716"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9 Rectángulo"/>
          <p:cNvSpPr/>
          <p:nvPr/>
        </p:nvSpPr>
        <p:spPr>
          <a:xfrm>
            <a:off x="83910" y="1396720"/>
            <a:ext cx="12028716"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10 Rectángulo"/>
          <p:cNvSpPr/>
          <p:nvPr/>
        </p:nvSpPr>
        <p:spPr>
          <a:xfrm>
            <a:off x="83910" y="2976649"/>
            <a:ext cx="12028716"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Título"/>
          <p:cNvSpPr>
            <a:spLocks noGrp="1"/>
          </p:cNvSpPr>
          <p:nvPr>
            <p:ph type="ctrTitle"/>
          </p:nvPr>
        </p:nvSpPr>
        <p:spPr>
          <a:xfrm>
            <a:off x="609600" y="1505933"/>
            <a:ext cx="10972800" cy="1470025"/>
          </a:xfrm>
        </p:spPr>
        <p:txBody>
          <a:bodyPr anchor="ctr"/>
          <a:lstStyle>
            <a:lvl1pPr algn="ctr">
              <a:defRPr lang="en-US" dirty="0">
                <a:solidFill>
                  <a:srgbClr val="FFFFFF"/>
                </a:solidFill>
              </a:defRPr>
            </a:lvl1pPr>
          </a:lstStyle>
          <a:p>
            <a:r>
              <a:rPr kumimoji="0" lang="es-ES"/>
              <a:t>Haga clic para modificar el estilo de título del patrón</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4" name="3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
        <p:nvSpPr>
          <p:cNvPr id="8" name="7 Marcador de contenido"/>
          <p:cNvSpPr>
            <a:spLocks noGrp="1"/>
          </p:cNvSpPr>
          <p:nvPr>
            <p:ph sz="quarter" idx="1"/>
          </p:nvPr>
        </p:nvSpPr>
        <p:spPr>
          <a:xfrm>
            <a:off x="1219200" y="1447800"/>
            <a:ext cx="10363200" cy="45720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3">
        <a:schemeClr val="bg1"/>
      </p:bgRef>
    </p:bg>
    <p:spTree>
      <p:nvGrpSpPr>
        <p:cNvPr id="1" name=""/>
        <p:cNvGrpSpPr/>
        <p:nvPr/>
      </p:nvGrpSpPr>
      <p:grpSpPr>
        <a:xfrm>
          <a:off x="0" y="0"/>
          <a:ext cx="0" cy="0"/>
          <a:chOff x="0" y="0"/>
          <a:chExt cx="0" cy="0"/>
        </a:xfrm>
      </p:grpSpPr>
      <p:sp>
        <p:nvSpPr>
          <p:cNvPr id="11" name="10 Rectángulo"/>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9 Rectángulo redondeado"/>
          <p:cNvSpPr/>
          <p:nvPr/>
        </p:nvSpPr>
        <p:spPr>
          <a:xfrm>
            <a:off x="87084" y="69758"/>
            <a:ext cx="12017829"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963084" y="952503"/>
            <a:ext cx="10363200" cy="1362075"/>
          </a:xfrm>
        </p:spPr>
        <p:txBody>
          <a:bodyPr anchor="b" anchorCtr="0"/>
          <a:lstStyle>
            <a:lvl1pPr algn="l">
              <a:buNone/>
              <a:defRPr sz="4000" b="0" cap="none"/>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963084" y="2547938"/>
            <a:ext cx="103632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4" name="3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4 Marcador de pie de página"/>
          <p:cNvSpPr>
            <a:spLocks noGrp="1"/>
          </p:cNvSpPr>
          <p:nvPr>
            <p:ph type="ftr" sz="quarter" idx="11"/>
          </p:nvPr>
        </p:nvSpPr>
        <p:spPr>
          <a:xfrm>
            <a:off x="1066800" y="6172200"/>
            <a:ext cx="5334000" cy="457200"/>
          </a:xfrm>
        </p:spPr>
        <p:txBody>
          <a:bodyPr/>
          <a:lstStyle/>
          <a:p>
            <a:endParaRPr lang="es-ES"/>
          </a:p>
        </p:txBody>
      </p:sp>
      <p:sp>
        <p:nvSpPr>
          <p:cNvPr id="7" name="6 Rectángulo"/>
          <p:cNvSpPr/>
          <p:nvPr/>
        </p:nvSpPr>
        <p:spPr>
          <a:xfrm flipV="1">
            <a:off x="92551" y="2376830"/>
            <a:ext cx="120180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7 Rectángulo"/>
          <p:cNvSpPr/>
          <p:nvPr/>
        </p:nvSpPr>
        <p:spPr>
          <a:xfrm>
            <a:off x="92197" y="2341478"/>
            <a:ext cx="12018375"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8 Rectángulo"/>
          <p:cNvSpPr/>
          <p:nvPr/>
        </p:nvSpPr>
        <p:spPr>
          <a:xfrm>
            <a:off x="91077" y="2468880"/>
            <a:ext cx="12019495"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5 Marcador de número de diapositiva"/>
          <p:cNvSpPr>
            <a:spLocks noGrp="1"/>
          </p:cNvSpPr>
          <p:nvPr>
            <p:ph type="sldNum" sz="quarter" idx="12"/>
          </p:nvPr>
        </p:nvSpPr>
        <p:spPr>
          <a:xfrm>
            <a:off x="195072" y="6208776"/>
            <a:ext cx="609600" cy="457200"/>
          </a:xfrm>
        </p:spPr>
        <p:txBody>
          <a:bodyPr/>
          <a:lstStyle/>
          <a:p>
            <a:fld id="{54FA3222-B9D7-4EC6-A323-7A50D1266E8A}" type="slidenum">
              <a:rPr lang="es-ES" smtClean="0"/>
              <a:t>‹Nº›</a:t>
            </a:fld>
            <a:endParaRPr lang="es-E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5" name="4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
        <p:nvSpPr>
          <p:cNvPr id="9" name="8 Marcador de contenido"/>
          <p:cNvSpPr>
            <a:spLocks noGrp="1"/>
          </p:cNvSpPr>
          <p:nvPr>
            <p:ph sz="quarter" idx="1"/>
          </p:nvPr>
        </p:nvSpPr>
        <p:spPr>
          <a:xfrm>
            <a:off x="1219200" y="1447800"/>
            <a:ext cx="4998720" cy="45720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1" name="10 Marcador de contenido"/>
          <p:cNvSpPr>
            <a:spLocks noGrp="1"/>
          </p:cNvSpPr>
          <p:nvPr>
            <p:ph sz="quarter" idx="2"/>
          </p:nvPr>
        </p:nvSpPr>
        <p:spPr>
          <a:xfrm>
            <a:off x="6578600" y="1447800"/>
            <a:ext cx="4998720" cy="45720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1219200" y="273050"/>
            <a:ext cx="10363200" cy="1143000"/>
          </a:xfrm>
        </p:spPr>
        <p:txBody>
          <a:bodyPr anchor="b" anchorCtr="0"/>
          <a:lstStyle>
            <a:lvl1pPr>
              <a:defRPr/>
            </a:lvl1pPr>
          </a:lstStyle>
          <a:p>
            <a:r>
              <a:rPr kumimoji="0" lang="es-ES"/>
              <a:t>Haga clic para modificar el estilo de título del patrón</a:t>
            </a:r>
            <a:endParaRPr kumimoji="0" lang="en-US"/>
          </a:p>
        </p:txBody>
      </p:sp>
      <p:sp>
        <p:nvSpPr>
          <p:cNvPr id="3" name="2 Marcador de texto"/>
          <p:cNvSpPr>
            <a:spLocks noGrp="1"/>
          </p:cNvSpPr>
          <p:nvPr>
            <p:ph type="body" idx="1"/>
          </p:nvPr>
        </p:nvSpPr>
        <p:spPr>
          <a:xfrm>
            <a:off x="12192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texto"/>
          <p:cNvSpPr>
            <a:spLocks noGrp="1"/>
          </p:cNvSpPr>
          <p:nvPr>
            <p:ph type="body" sz="half" idx="3"/>
          </p:nvPr>
        </p:nvSpPr>
        <p:spPr>
          <a:xfrm>
            <a:off x="6604000" y="1447800"/>
            <a:ext cx="49784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7" name="6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
        <p:nvSpPr>
          <p:cNvPr id="11" name="10 Marcador de contenido"/>
          <p:cNvSpPr>
            <a:spLocks noGrp="1"/>
          </p:cNvSpPr>
          <p:nvPr>
            <p:ph sz="half" idx="2"/>
          </p:nvPr>
        </p:nvSpPr>
        <p:spPr>
          <a:xfrm>
            <a:off x="1219200" y="2247900"/>
            <a:ext cx="4978400" cy="38862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half" idx="4"/>
          </p:nvPr>
        </p:nvSpPr>
        <p:spPr>
          <a:xfrm>
            <a:off x="6604000" y="2247900"/>
            <a:ext cx="4978400" cy="38862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26640" y="2239439"/>
            <a:ext cx="8338725" cy="1362075"/>
          </a:xfrm>
        </p:spPr>
        <p:txBody>
          <a:bodyPr anchor="b"/>
          <a:lstStyle>
            <a:lvl1pPr algn="ctr">
              <a:defRPr sz="4000" b="0" cap="none" baseline="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941695" y="3725343"/>
            <a:ext cx="8308623" cy="1309511"/>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7 Rectángulo"/>
          <p:cNvSpPr/>
          <p:nvPr/>
        </p:nvSpPr>
        <p:spPr>
          <a:xfrm>
            <a:off x="0" y="0"/>
            <a:ext cx="12192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8 Rectángulo redondeado"/>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1 Título"/>
          <p:cNvSpPr>
            <a:spLocks noGrp="1"/>
          </p:cNvSpPr>
          <p:nvPr>
            <p:ph type="title"/>
          </p:nvPr>
        </p:nvSpPr>
        <p:spPr>
          <a:xfrm>
            <a:off x="1219200" y="273050"/>
            <a:ext cx="10363200" cy="1143000"/>
          </a:xfrm>
        </p:spPr>
        <p:txBody>
          <a:bodyPr anchor="b" anchorCtr="0"/>
          <a:lstStyle>
            <a:lvl1pPr algn="l">
              <a:buNone/>
              <a:defRPr sz="4000" b="0"/>
            </a:lvl1pPr>
          </a:lstStyle>
          <a:p>
            <a:r>
              <a:rPr kumimoji="0" lang="es-ES"/>
              <a:t>Haga clic para modificar el estilo de título del patrón</a:t>
            </a:r>
            <a:endParaRPr kumimoji="0" lang="en-US"/>
          </a:p>
        </p:txBody>
      </p:sp>
      <p:sp>
        <p:nvSpPr>
          <p:cNvPr id="3" name="2 Marcador de texto"/>
          <p:cNvSpPr>
            <a:spLocks noGrp="1"/>
          </p:cNvSpPr>
          <p:nvPr>
            <p:ph type="body" idx="2"/>
          </p:nvPr>
        </p:nvSpPr>
        <p:spPr>
          <a:xfrm>
            <a:off x="1219200" y="1600200"/>
            <a:ext cx="2540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
        <p:nvSpPr>
          <p:cNvPr id="11" name="10 Marcador de contenido"/>
          <p:cNvSpPr>
            <a:spLocks noGrp="1"/>
          </p:cNvSpPr>
          <p:nvPr>
            <p:ph sz="quarter" idx="1"/>
          </p:nvPr>
        </p:nvSpPr>
        <p:spPr>
          <a:xfrm>
            <a:off x="3962400" y="1600200"/>
            <a:ext cx="7620000" cy="4495800"/>
          </a:xfrm>
        </p:spPr>
        <p:txBody>
          <a:bodyPr vert="horz"/>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219200" y="4900550"/>
            <a:ext cx="9753600" cy="522288"/>
          </a:xfrm>
        </p:spPr>
        <p:txBody>
          <a:bodyPr anchor="ctr">
            <a:noAutofit/>
          </a:bodyPr>
          <a:lstStyle>
            <a:lvl1pPr algn="l">
              <a:buNone/>
              <a:defRPr sz="2800" b="0"/>
            </a:lvl1pPr>
          </a:lstStyle>
          <a:p>
            <a:r>
              <a:rPr kumimoji="0" lang="es-ES"/>
              <a:t>Haga clic para modificar el estilo de título del patrón</a:t>
            </a:r>
            <a:endParaRPr kumimoji="0" lang="en-US"/>
          </a:p>
        </p:txBody>
      </p:sp>
      <p:sp>
        <p:nvSpPr>
          <p:cNvPr id="4" name="3 Marcador de texto"/>
          <p:cNvSpPr>
            <a:spLocks noGrp="1"/>
          </p:cNvSpPr>
          <p:nvPr>
            <p:ph type="body" sz="half" idx="2"/>
          </p:nvPr>
        </p:nvSpPr>
        <p:spPr>
          <a:xfrm>
            <a:off x="1219200" y="5445825"/>
            <a:ext cx="97536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
        <p:nvSpPr>
          <p:cNvPr id="5" name="4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5 Marcador de pie de página"/>
          <p:cNvSpPr>
            <a:spLocks noGrp="1"/>
          </p:cNvSpPr>
          <p:nvPr>
            <p:ph type="ftr" sz="quarter" idx="11"/>
          </p:nvPr>
        </p:nvSpPr>
        <p:spPr>
          <a:xfrm>
            <a:off x="1219200" y="6172200"/>
            <a:ext cx="5181600" cy="457200"/>
          </a:xfrm>
        </p:spPr>
        <p:txBody>
          <a:bodyPr/>
          <a:lstStyle/>
          <a:p>
            <a:endParaRPr lang="es-ES"/>
          </a:p>
        </p:txBody>
      </p:sp>
      <p:sp>
        <p:nvSpPr>
          <p:cNvPr id="7" name="6 Marcador de número de diapositiva"/>
          <p:cNvSpPr>
            <a:spLocks noGrp="1"/>
          </p:cNvSpPr>
          <p:nvPr>
            <p:ph type="sldNum" sz="quarter" idx="12"/>
          </p:nvPr>
        </p:nvSpPr>
        <p:spPr>
          <a:xfrm>
            <a:off x="195072" y="6208776"/>
            <a:ext cx="609600" cy="457200"/>
          </a:xfrm>
        </p:spPr>
        <p:txBody>
          <a:bodyPr/>
          <a:lstStyle/>
          <a:p>
            <a:fld id="{54FA3222-B9D7-4EC6-A323-7A50D1266E8A}" type="slidenum">
              <a:rPr lang="es-ES" smtClean="0"/>
              <a:t>‹Nº›</a:t>
            </a:fld>
            <a:endParaRPr lang="es-ES"/>
          </a:p>
        </p:txBody>
      </p:sp>
      <p:sp>
        <p:nvSpPr>
          <p:cNvPr id="11" name="10 Rectángulo"/>
          <p:cNvSpPr/>
          <p:nvPr/>
        </p:nvSpPr>
        <p:spPr>
          <a:xfrm flipV="1">
            <a:off x="91076" y="4683555"/>
            <a:ext cx="1200912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11 Rectángulo"/>
          <p:cNvSpPr/>
          <p:nvPr/>
        </p:nvSpPr>
        <p:spPr>
          <a:xfrm>
            <a:off x="91346" y="4650477"/>
            <a:ext cx="12008852"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12 Rectángulo"/>
          <p:cNvSpPr/>
          <p:nvPr/>
        </p:nvSpPr>
        <p:spPr>
          <a:xfrm>
            <a:off x="91349" y="4773227"/>
            <a:ext cx="12008849"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2 Marcador de posición de imagen"/>
          <p:cNvSpPr>
            <a:spLocks noGrp="1"/>
          </p:cNvSpPr>
          <p:nvPr>
            <p:ph type="pic" idx="1"/>
          </p:nvPr>
        </p:nvSpPr>
        <p:spPr>
          <a:xfrm>
            <a:off x="91080" y="66678"/>
            <a:ext cx="12002497"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s-ES"/>
              <a:t>Haga clic en el icono para agregar una imagen</a:t>
            </a:r>
            <a:endParaRPr kumimoji="0" 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44"/>
            <a:ext cx="268224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1219200" y="274643"/>
            <a:ext cx="74168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a:effectLst>
                  <a:outerShdw blurRad="38100" dist="38100" dir="2700000" algn="tl">
                    <a:srgbClr val="000000">
                      <a:alpha val="43137"/>
                    </a:srgbClr>
                  </a:outerShdw>
                </a:effectLst>
                <a:latin typeface="+mn-lt"/>
              </a:rPr>
              <a:t>{</a:t>
            </a: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15" name="Date Placeholder 14"/>
          <p:cNvSpPr>
            <a:spLocks noGrp="1"/>
          </p:cNvSpPr>
          <p:nvPr>
            <p:ph type="dt" sz="half" idx="10"/>
          </p:nvPr>
        </p:nvSpPr>
        <p:spPr/>
        <p:txBody>
          <a:bodyPr/>
          <a:lstStyle/>
          <a:p>
            <a:fld id="{9A2F92AD-AB18-4E6B-AF94-BD556CCC540B}" type="datetimeFigureOut">
              <a:rPr lang="es-ES" smtClean="0"/>
              <a:t>22/02/2019</a:t>
            </a:fld>
            <a:endParaRPr lang="es-ES"/>
          </a:p>
        </p:txBody>
      </p:sp>
      <p:sp>
        <p:nvSpPr>
          <p:cNvPr id="16" name="Slide Number Placeholder 15"/>
          <p:cNvSpPr>
            <a:spLocks noGrp="1"/>
          </p:cNvSpPr>
          <p:nvPr>
            <p:ph type="sldNum" sz="quarter" idx="11"/>
          </p:nvPr>
        </p:nvSpPr>
        <p:spPr/>
        <p:txBody>
          <a:bodyPr/>
          <a:lstStyle/>
          <a:p>
            <a:fld id="{54FA3222-B9D7-4EC6-A323-7A50D1266E8A}" type="slidenum">
              <a:rPr lang="es-ES" smtClean="0"/>
              <a:t>‹Nº›</a:t>
            </a:fld>
            <a:endParaRPr lang="es-ES"/>
          </a:p>
        </p:txBody>
      </p:sp>
      <p:sp>
        <p:nvSpPr>
          <p:cNvPr id="17" name="Footer Placeholder 16"/>
          <p:cNvSpPr>
            <a:spLocks noGrp="1"/>
          </p:cNvSpPr>
          <p:nvPr>
            <p:ph type="ftr" sz="quarter" idx="12"/>
          </p:nvPr>
        </p:nvSpPr>
        <p:spPr/>
        <p:txBody>
          <a:bodyPr/>
          <a:lstStyle/>
          <a:p>
            <a:endParaRPr lang="es-E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3" name="Title 12"/>
          <p:cNvSpPr>
            <a:spLocks noGrp="1"/>
          </p:cNvSpPr>
          <p:nvPr>
            <p:ph type="title"/>
          </p:nvPr>
        </p:nvSpPr>
        <p:spPr/>
        <p:txBody>
          <a:bodyPr/>
          <a:lstStyle/>
          <a:p>
            <a:r>
              <a:rPr lang="es-ES"/>
              <a:t>Haga clic para modificar el estilo de título del patrón</a:t>
            </a:r>
            <a:endParaRPr lang="en-US"/>
          </a:p>
        </p:txBody>
      </p:sp>
      <p:sp>
        <p:nvSpPr>
          <p:cNvPr id="14" name="Date Placeholder 13"/>
          <p:cNvSpPr>
            <a:spLocks noGrp="1"/>
          </p:cNvSpPr>
          <p:nvPr>
            <p:ph type="dt" sz="half" idx="10"/>
          </p:nvPr>
        </p:nvSpPr>
        <p:spPr/>
        <p:txBody>
          <a:bodyPr/>
          <a:lstStyle/>
          <a:p>
            <a:fld id="{9A2F92AD-AB18-4E6B-AF94-BD556CCC540B}" type="datetimeFigureOut">
              <a:rPr lang="es-ES" smtClean="0"/>
              <a:t>22/02/2019</a:t>
            </a:fld>
            <a:endParaRPr lang="es-ES"/>
          </a:p>
        </p:txBody>
      </p:sp>
      <p:sp>
        <p:nvSpPr>
          <p:cNvPr id="15" name="Slide Number Placeholder 14"/>
          <p:cNvSpPr>
            <a:spLocks noGrp="1"/>
          </p:cNvSpPr>
          <p:nvPr>
            <p:ph type="sldNum" sz="quarter" idx="11"/>
          </p:nvPr>
        </p:nvSpPr>
        <p:spPr/>
        <p:txBody>
          <a:bodyPr/>
          <a:lstStyle/>
          <a:p>
            <a:fld id="{54FA3222-B9D7-4EC6-A323-7A50D1266E8A}" type="slidenum">
              <a:rPr lang="es-ES" smtClean="0"/>
              <a:t>‹Nº›</a:t>
            </a:fld>
            <a:endParaRPr lang="es-ES"/>
          </a:p>
        </p:txBody>
      </p:sp>
      <p:sp>
        <p:nvSpPr>
          <p:cNvPr id="16" name="Footer Placeholder 15"/>
          <p:cNvSpPr>
            <a:spLocks noGrp="1"/>
          </p:cNvSpPr>
          <p:nvPr>
            <p:ph type="ftr" sz="quarter" idx="12"/>
          </p:nvPr>
        </p:nvSpPr>
        <p:spPr/>
        <p:txBody>
          <a:bodyPr/>
          <a:lstStyle/>
          <a:p>
            <a:endParaRPr lang="es-E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a:effectLst>
                  <a:outerShdw blurRad="38100" dist="38100" dir="2700000" algn="tl">
                    <a:srgbClr val="000000">
                      <a:alpha val="43137"/>
                    </a:srgbClr>
                  </a:outerShdw>
                </a:effectLst>
                <a:latin typeface="+mn-lt"/>
              </a:rPr>
              <a:t>{</a:t>
            </a: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12" name="Date Placeholder 11"/>
          <p:cNvSpPr>
            <a:spLocks noGrp="1"/>
          </p:cNvSpPr>
          <p:nvPr>
            <p:ph type="dt" sz="half" idx="10"/>
          </p:nvPr>
        </p:nvSpPr>
        <p:spPr/>
        <p:txBody>
          <a:bodyPr/>
          <a:lstStyle/>
          <a:p>
            <a:fld id="{9A2F92AD-AB18-4E6B-AF94-BD556CCC540B}" type="datetimeFigureOut">
              <a:rPr lang="es-ES" smtClean="0"/>
              <a:t>22/02/2019</a:t>
            </a:fld>
            <a:endParaRPr lang="es-ES"/>
          </a:p>
        </p:txBody>
      </p:sp>
      <p:sp>
        <p:nvSpPr>
          <p:cNvPr id="13" name="Slide Number Placeholder 12"/>
          <p:cNvSpPr>
            <a:spLocks noGrp="1"/>
          </p:cNvSpPr>
          <p:nvPr>
            <p:ph type="sldNum" sz="quarter" idx="11"/>
          </p:nvPr>
        </p:nvSpPr>
        <p:spPr/>
        <p:txBody>
          <a:bodyPr/>
          <a:lstStyle/>
          <a:p>
            <a:fld id="{54FA3222-B9D7-4EC6-A323-7A50D1266E8A}" type="slidenum">
              <a:rPr lang="es-ES" smtClean="0"/>
              <a:t>‹Nº›</a:t>
            </a:fld>
            <a:endParaRPr lang="es-ES"/>
          </a:p>
        </p:txBody>
      </p:sp>
      <p:sp>
        <p:nvSpPr>
          <p:cNvPr id="14" name="Footer Placeholder 13"/>
          <p:cNvSpPr>
            <a:spLocks noGrp="1"/>
          </p:cNvSpPr>
          <p:nvPr>
            <p:ph type="ftr" sz="quarter" idx="12"/>
          </p:nvPr>
        </p:nvSpPr>
        <p:spPr/>
        <p:txBody>
          <a:bodyPr/>
          <a:lstStyle/>
          <a:p>
            <a:endParaRPr lang="es-ES"/>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s-ES"/>
              <a:t>Haga clic para modificar el estilo de título del patrón</a:t>
            </a:r>
            <a:endParaRPr lang="en-US" dirty="0"/>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9A2F92AD-AB18-4E6B-AF94-BD556CCC540B}" type="datetimeFigureOut">
              <a:rPr lang="es-ES" smtClean="0"/>
              <a:t>22/02/2019</a:t>
            </a:fld>
            <a:endParaRPr lang="es-ES"/>
          </a:p>
        </p:txBody>
      </p:sp>
      <p:sp>
        <p:nvSpPr>
          <p:cNvPr id="9" name="Slide Number Placeholder 8"/>
          <p:cNvSpPr>
            <a:spLocks noGrp="1"/>
          </p:cNvSpPr>
          <p:nvPr>
            <p:ph type="sldNum" sz="quarter" idx="11"/>
          </p:nvPr>
        </p:nvSpPr>
        <p:spPr/>
        <p:txBody>
          <a:bodyPr/>
          <a:lstStyle/>
          <a:p>
            <a:fld id="{54FA3222-B9D7-4EC6-A323-7A50D1266E8A}" type="slidenum">
              <a:rPr lang="es-ES" smtClean="0"/>
              <a:t>‹Nº›</a:t>
            </a:fld>
            <a:endParaRPr lang="es-ES"/>
          </a:p>
        </p:txBody>
      </p:sp>
      <p:sp>
        <p:nvSpPr>
          <p:cNvPr id="10" name="Footer Placeholder 9"/>
          <p:cNvSpPr>
            <a:spLocks noGrp="1"/>
          </p:cNvSpPr>
          <p:nvPr>
            <p:ph type="ftr" sz="quarter" idx="12"/>
          </p:nvPr>
        </p:nvSpPr>
        <p:spPr/>
        <p:txBody>
          <a:bodyPr/>
          <a:lstStyle/>
          <a:p>
            <a:endParaRPr lang="es-ES"/>
          </a:p>
        </p:txBody>
      </p:sp>
      <p:sp>
        <p:nvSpPr>
          <p:cNvPr id="11" name="Title 10"/>
          <p:cNvSpPr>
            <a:spLocks noGrp="1"/>
          </p:cNvSpPr>
          <p:nvPr>
            <p:ph type="title"/>
          </p:nvPr>
        </p:nvSpPr>
        <p:spPr/>
        <p:txBody>
          <a:bodyPr/>
          <a:lstStyle/>
          <a:p>
            <a:r>
              <a:rPr lang="es-ES"/>
              <a:t>Haga clic para modificar el estilo de título del patrón</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2" name="Title 11"/>
          <p:cNvSpPr>
            <a:spLocks noGrp="1"/>
          </p:cNvSpPr>
          <p:nvPr>
            <p:ph type="title"/>
          </p:nvPr>
        </p:nvSpPr>
        <p:spPr/>
        <p:txBody>
          <a:bodyPr/>
          <a:lstStyle/>
          <a:p>
            <a:r>
              <a:rPr lang="es-ES"/>
              <a:t>Haga clic para modificar el estilo de título del patrón</a:t>
            </a:r>
            <a:endParaRPr lang="en-US" dirty="0"/>
          </a:p>
        </p:txBody>
      </p:sp>
      <p:sp>
        <p:nvSpPr>
          <p:cNvPr id="14" name="Date Placeholder 13"/>
          <p:cNvSpPr>
            <a:spLocks noGrp="1"/>
          </p:cNvSpPr>
          <p:nvPr>
            <p:ph type="dt" sz="half" idx="10"/>
          </p:nvPr>
        </p:nvSpPr>
        <p:spPr/>
        <p:txBody>
          <a:bodyPr/>
          <a:lstStyle/>
          <a:p>
            <a:fld id="{9A2F92AD-AB18-4E6B-AF94-BD556CCC540B}" type="datetimeFigureOut">
              <a:rPr lang="es-ES" smtClean="0"/>
              <a:t>22/02/2019</a:t>
            </a:fld>
            <a:endParaRPr lang="es-ES"/>
          </a:p>
        </p:txBody>
      </p:sp>
      <p:sp>
        <p:nvSpPr>
          <p:cNvPr id="15" name="Slide Number Placeholder 14"/>
          <p:cNvSpPr>
            <a:spLocks noGrp="1"/>
          </p:cNvSpPr>
          <p:nvPr>
            <p:ph type="sldNum" sz="quarter" idx="11"/>
          </p:nvPr>
        </p:nvSpPr>
        <p:spPr/>
        <p:txBody>
          <a:bodyPr/>
          <a:lstStyle/>
          <a:p>
            <a:fld id="{54FA3222-B9D7-4EC6-A323-7A50D1266E8A}" type="slidenum">
              <a:rPr lang="es-ES" smtClean="0"/>
              <a:t>‹Nº›</a:t>
            </a:fld>
            <a:endParaRPr lang="es-ES"/>
          </a:p>
        </p:txBody>
      </p:sp>
      <p:sp>
        <p:nvSpPr>
          <p:cNvPr id="16" name="Footer Placeholder 15"/>
          <p:cNvSpPr>
            <a:spLocks noGrp="1"/>
          </p:cNvSpPr>
          <p:nvPr>
            <p:ph type="ftr" sz="quarter" idx="12"/>
          </p:nvPr>
        </p:nvSpPr>
        <p:spPr/>
        <p:txBody>
          <a:bodyPr/>
          <a:lstStyle/>
          <a:p>
            <a:endParaRPr lang="es-E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s-ES"/>
              <a:t>Haga clic para modificar el estilo de título del patrón</a:t>
            </a:r>
            <a:endParaRPr lang="en-US"/>
          </a:p>
        </p:txBody>
      </p:sp>
      <p:sp>
        <p:nvSpPr>
          <p:cNvPr id="7" name="Date Placeholder 6"/>
          <p:cNvSpPr>
            <a:spLocks noGrp="1"/>
          </p:cNvSpPr>
          <p:nvPr>
            <p:ph type="dt" sz="half" idx="10"/>
          </p:nvPr>
        </p:nvSpPr>
        <p:spPr/>
        <p:txBody>
          <a:bodyPr/>
          <a:lstStyle/>
          <a:p>
            <a:fld id="{9A2F92AD-AB18-4E6B-AF94-BD556CCC540B}" type="datetimeFigureOut">
              <a:rPr lang="es-ES" smtClean="0"/>
              <a:t>22/02/2019</a:t>
            </a:fld>
            <a:endParaRPr lang="es-ES"/>
          </a:p>
        </p:txBody>
      </p:sp>
      <p:sp>
        <p:nvSpPr>
          <p:cNvPr id="8" name="Slide Number Placeholder 7"/>
          <p:cNvSpPr>
            <a:spLocks noGrp="1"/>
          </p:cNvSpPr>
          <p:nvPr>
            <p:ph type="sldNum" sz="quarter" idx="11"/>
          </p:nvPr>
        </p:nvSpPr>
        <p:spPr/>
        <p:txBody>
          <a:bodyPr/>
          <a:lstStyle/>
          <a:p>
            <a:fld id="{54FA3222-B9D7-4EC6-A323-7A50D1266E8A}" type="slidenum">
              <a:rPr lang="es-ES" smtClean="0"/>
              <a:t>‹Nº›</a:t>
            </a:fld>
            <a:endParaRPr lang="es-ES"/>
          </a:p>
        </p:txBody>
      </p:sp>
      <p:sp>
        <p:nvSpPr>
          <p:cNvPr id="9" name="Footer Placeholder 8"/>
          <p:cNvSpPr>
            <a:spLocks noGrp="1"/>
          </p:cNvSpPr>
          <p:nvPr>
            <p:ph type="ftr" sz="quarter" idx="12"/>
          </p:nvPr>
        </p:nvSpPr>
        <p:spPr/>
        <p:txBody>
          <a:bodyPr/>
          <a:lstStyle/>
          <a:p>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5" name="Date Placeholder 4"/>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FA3222-B9D7-4EC6-A323-7A50D1266E8A}" type="slidenum">
              <a:rPr lang="es-ES" smtClean="0"/>
              <a:t>‹Nº›</a:t>
            </a:fld>
            <a:endParaRPr lang="es-ES"/>
          </a:p>
        </p:txBody>
      </p:sp>
      <p:sp>
        <p:nvSpPr>
          <p:cNvPr id="9" name="Content Placeholder 8"/>
          <p:cNvSpPr>
            <a:spLocks noGrp="1"/>
          </p:cNvSpPr>
          <p:nvPr>
            <p:ph sz="quarter" idx="13"/>
          </p:nvPr>
        </p:nvSpPr>
        <p:spPr>
          <a:xfrm>
            <a:off x="1731264" y="2121407"/>
            <a:ext cx="4267200" cy="360273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11" name="Content Placeholder 10"/>
          <p:cNvSpPr>
            <a:spLocks noGrp="1"/>
          </p:cNvSpPr>
          <p:nvPr>
            <p:ph sz="quarter" idx="14"/>
          </p:nvPr>
        </p:nvSpPr>
        <p:spPr>
          <a:xfrm>
            <a:off x="6217920" y="2119313"/>
            <a:ext cx="4267200" cy="3605212"/>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Slide Number Placeholder 5"/>
          <p:cNvSpPr>
            <a:spLocks noGrp="1"/>
          </p:cNvSpPr>
          <p:nvPr>
            <p:ph type="sldNum" sz="quarter" idx="11"/>
          </p:nvPr>
        </p:nvSpPr>
        <p:spPr/>
        <p:txBody>
          <a:bodyPr/>
          <a:lstStyle/>
          <a:p>
            <a:fld id="{54FA3222-B9D7-4EC6-A323-7A50D1266E8A}" type="slidenum">
              <a:rPr lang="es-ES" smtClean="0"/>
              <a:t>‹Nº›</a:t>
            </a:fld>
            <a:endParaRPr lang="es-ES"/>
          </a:p>
        </p:txBody>
      </p:sp>
      <p:sp>
        <p:nvSpPr>
          <p:cNvPr id="7" name="Footer Placeholder 6"/>
          <p:cNvSpPr>
            <a:spLocks noGrp="1"/>
          </p:cNvSpPr>
          <p:nvPr>
            <p:ph type="ftr" sz="quarter" idx="12"/>
          </p:nvPr>
        </p:nvSpPr>
        <p:spPr/>
        <p:txBody>
          <a:bodyPr/>
          <a:lstStyle/>
          <a:p>
            <a:endParaRPr lang="es-E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a:effectLst>
                  <a:outerShdw blurRad="38100" dist="38100" dir="2700000" algn="tl">
                    <a:srgbClr val="000000">
                      <a:alpha val="43137"/>
                    </a:srgbClr>
                  </a:outerShdw>
                </a:effectLst>
                <a:latin typeface="+mn-lt"/>
              </a:rPr>
              <a:t>{</a:t>
            </a: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15" name="Date Placeholder 14"/>
          <p:cNvSpPr>
            <a:spLocks noGrp="1"/>
          </p:cNvSpPr>
          <p:nvPr>
            <p:ph type="dt" sz="half" idx="10"/>
          </p:nvPr>
        </p:nvSpPr>
        <p:spPr/>
        <p:txBody>
          <a:bodyPr/>
          <a:lstStyle/>
          <a:p>
            <a:fld id="{9A2F92AD-AB18-4E6B-AF94-BD556CCC540B}" type="datetimeFigureOut">
              <a:rPr lang="es-ES" smtClean="0"/>
              <a:t>22/02/2019</a:t>
            </a:fld>
            <a:endParaRPr lang="es-ES"/>
          </a:p>
        </p:txBody>
      </p:sp>
      <p:sp>
        <p:nvSpPr>
          <p:cNvPr id="16" name="Slide Number Placeholder 15"/>
          <p:cNvSpPr>
            <a:spLocks noGrp="1"/>
          </p:cNvSpPr>
          <p:nvPr>
            <p:ph type="sldNum" sz="quarter" idx="11"/>
          </p:nvPr>
        </p:nvSpPr>
        <p:spPr/>
        <p:txBody>
          <a:bodyPr/>
          <a:lstStyle/>
          <a:p>
            <a:fld id="{54FA3222-B9D7-4EC6-A323-7A50D1266E8A}" type="slidenum">
              <a:rPr lang="es-ES" smtClean="0"/>
              <a:t>‹Nº›</a:t>
            </a:fld>
            <a:endParaRPr lang="es-ES"/>
          </a:p>
        </p:txBody>
      </p:sp>
      <p:sp>
        <p:nvSpPr>
          <p:cNvPr id="17" name="Footer Placeholder 16"/>
          <p:cNvSpPr>
            <a:spLocks noGrp="1"/>
          </p:cNvSpPr>
          <p:nvPr>
            <p:ph type="ftr" sz="quarter" idx="12"/>
          </p:nvPr>
        </p:nvSpPr>
        <p:spPr/>
        <p:txBody>
          <a:bodyPr/>
          <a:lstStyle/>
          <a:p>
            <a:endParaRPr lang="es-ES"/>
          </a:p>
        </p:txBody>
      </p:sp>
      <p:sp>
        <p:nvSpPr>
          <p:cNvPr id="18" name="Title 17"/>
          <p:cNvSpPr>
            <a:spLocks noGrp="1"/>
          </p:cNvSpPr>
          <p:nvPr>
            <p:ph type="title"/>
          </p:nvPr>
        </p:nvSpPr>
        <p:spPr/>
        <p:txBody>
          <a:bodyPr/>
          <a:lstStyle/>
          <a:p>
            <a:r>
              <a:rPr lang="es-ES"/>
              <a:t>Haga clic para modificar el estilo de título del patrón</a:t>
            </a:r>
            <a:endParaRPr lang="en-US" dirty="0"/>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a:effectLst>
                  <a:outerShdw blurRad="38100" dist="38100" dir="2700000" algn="tl">
                    <a:srgbClr val="000000">
                      <a:alpha val="43137"/>
                    </a:srgbClr>
                  </a:outerShdw>
                </a:effectLst>
                <a:latin typeface="+mn-lt"/>
              </a:rPr>
              <a:t>{</a:t>
            </a:r>
          </a:p>
        </p:txBody>
      </p:sp>
      <p:sp>
        <p:nvSpPr>
          <p:cNvPr id="11" name="Title 10"/>
          <p:cNvSpPr>
            <a:spLocks noGrp="1"/>
          </p:cNvSpPr>
          <p:nvPr>
            <p:ph type="title"/>
          </p:nvPr>
        </p:nvSpPr>
        <p:spPr/>
        <p:txBody>
          <a:bodyPr/>
          <a:lstStyle/>
          <a:p>
            <a:r>
              <a:rPr lang="es-ES"/>
              <a:t>Haga clic para modificar el estilo de título del patrón</a:t>
            </a:r>
            <a:endParaRPr lang="en-US"/>
          </a:p>
        </p:txBody>
      </p:sp>
      <p:sp>
        <p:nvSpPr>
          <p:cNvPr id="13" name="Date Placeholder 12"/>
          <p:cNvSpPr>
            <a:spLocks noGrp="1"/>
          </p:cNvSpPr>
          <p:nvPr>
            <p:ph type="dt" sz="half" idx="10"/>
          </p:nvPr>
        </p:nvSpPr>
        <p:spPr/>
        <p:txBody>
          <a:bodyPr/>
          <a:lstStyle/>
          <a:p>
            <a:fld id="{9A2F92AD-AB18-4E6B-AF94-BD556CCC540B}" type="datetimeFigureOut">
              <a:rPr lang="es-ES" smtClean="0"/>
              <a:t>22/02/2019</a:t>
            </a:fld>
            <a:endParaRPr lang="es-ES"/>
          </a:p>
        </p:txBody>
      </p:sp>
      <p:sp>
        <p:nvSpPr>
          <p:cNvPr id="14" name="Slide Number Placeholder 13"/>
          <p:cNvSpPr>
            <a:spLocks noGrp="1"/>
          </p:cNvSpPr>
          <p:nvPr>
            <p:ph type="sldNum" sz="quarter" idx="11"/>
          </p:nvPr>
        </p:nvSpPr>
        <p:spPr/>
        <p:txBody>
          <a:bodyPr/>
          <a:lstStyle/>
          <a:p>
            <a:fld id="{54FA3222-B9D7-4EC6-A323-7A50D1266E8A}" type="slidenum">
              <a:rPr lang="es-ES" smtClean="0"/>
              <a:t>‹Nº›</a:t>
            </a:fld>
            <a:endParaRPr lang="es-ES"/>
          </a:p>
        </p:txBody>
      </p:sp>
      <p:sp>
        <p:nvSpPr>
          <p:cNvPr id="15" name="Footer Placeholder 14"/>
          <p:cNvSpPr>
            <a:spLocks noGrp="1"/>
          </p:cNvSpPr>
          <p:nvPr>
            <p:ph type="ftr" sz="quarter" idx="12"/>
          </p:nvPr>
        </p:nvSpPr>
        <p:spPr/>
        <p:txBody>
          <a:bodyPr/>
          <a:lstStyle/>
          <a:p>
            <a:endParaRPr lang="es-E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9" name="Rectangle 8"/>
          <p:cNvSpPr/>
          <p:nvPr/>
        </p:nvSpPr>
        <p:spPr>
          <a:xfrm>
            <a:off x="460587" y="2942602"/>
            <a:ext cx="9530575"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096869" y="2944634"/>
            <a:ext cx="1587131"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283619" y="3136658"/>
            <a:ext cx="1213632"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93978" y="3055622"/>
            <a:ext cx="926379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10382435" y="4625268"/>
            <a:ext cx="1016000" cy="457200"/>
          </a:xfrm>
        </p:spPr>
        <p:txBody>
          <a:bodyPr/>
          <a:lstStyle>
            <a:lvl1pPr algn="ctr">
              <a:defRPr sz="2800">
                <a:solidFill>
                  <a:schemeClr val="accent1">
                    <a:lumMod val="50000"/>
                  </a:schemeClr>
                </a:solidFill>
              </a:defRPr>
            </a:lvl1pPr>
          </a:lstStyle>
          <a:p>
            <a:fld id="{54FA3222-B9D7-4EC6-A323-7A50D1266E8A}" type="slidenum">
              <a:rPr lang="es-ES" smtClean="0"/>
              <a:t>‹Nº›</a:t>
            </a:fld>
            <a:endParaRPr lang="es-ES"/>
          </a:p>
        </p:txBody>
      </p:sp>
      <p:sp>
        <p:nvSpPr>
          <p:cNvPr id="11" name="Rectangle 10"/>
          <p:cNvSpPr/>
          <p:nvPr/>
        </p:nvSpPr>
        <p:spPr>
          <a:xfrm>
            <a:off x="722429" y="4559277"/>
            <a:ext cx="9006888"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18628" y="3139440"/>
            <a:ext cx="9014491"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857073" y="4648200"/>
            <a:ext cx="87376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endParaRPr lang="en-US" dirty="0"/>
          </a:p>
        </p:txBody>
      </p:sp>
      <p:sp>
        <p:nvSpPr>
          <p:cNvPr id="2" name="Title 1"/>
          <p:cNvSpPr>
            <a:spLocks noGrp="1"/>
          </p:cNvSpPr>
          <p:nvPr>
            <p:ph type="ctrTitle"/>
          </p:nvPr>
        </p:nvSpPr>
        <p:spPr>
          <a:xfrm>
            <a:off x="806273" y="3227034"/>
            <a:ext cx="8839200" cy="1219201"/>
          </a:xfrm>
        </p:spPr>
        <p:txBody>
          <a:bodyPr anchor="b" anchorCtr="0">
            <a:noAutofit/>
          </a:bodyPr>
          <a:lstStyle>
            <a:lvl1pPr>
              <a:defRPr sz="4000">
                <a:solidFill>
                  <a:schemeClr val="accent1">
                    <a:lumMod val="50000"/>
                  </a:schemeClr>
                </a:solidFill>
              </a:defRPr>
            </a:lvl1pPr>
          </a:lstStyle>
          <a:p>
            <a:r>
              <a:rPr lang="es-ES"/>
              <a:t>Haga clic para modificar el estilo de título del patrón</a:t>
            </a:r>
            <a:endParaRPr lang="en-US" dirty="0"/>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13" name="Rectangle 12"/>
          <p:cNvSpPr/>
          <p:nvPr/>
        </p:nvSpPr>
        <p:spPr>
          <a:xfrm>
            <a:off x="602635" y="2946400"/>
            <a:ext cx="11020213"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756875" y="3048000"/>
            <a:ext cx="10711733"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
        <p:nvSpPr>
          <p:cNvPr id="2" name="Title 1"/>
          <p:cNvSpPr>
            <a:spLocks noGrp="1"/>
          </p:cNvSpPr>
          <p:nvPr>
            <p:ph type="title"/>
          </p:nvPr>
        </p:nvSpPr>
        <p:spPr>
          <a:xfrm>
            <a:off x="981941" y="3200400"/>
            <a:ext cx="102616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s-ES"/>
              <a:t>Haga clic para modificar el estilo de título del patrón</a:t>
            </a:r>
            <a:endParaRPr lang="en-US" dirty="0"/>
          </a:p>
        </p:txBody>
      </p:sp>
      <p:sp>
        <p:nvSpPr>
          <p:cNvPr id="15" name="Rectangle 14"/>
          <p:cNvSpPr/>
          <p:nvPr/>
        </p:nvSpPr>
        <p:spPr>
          <a:xfrm>
            <a:off x="900661" y="4541521"/>
            <a:ext cx="1042416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981941" y="4607511"/>
            <a:ext cx="102616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14" name="Rectangle 13"/>
          <p:cNvSpPr/>
          <p:nvPr/>
        </p:nvSpPr>
        <p:spPr>
          <a:xfrm>
            <a:off x="901010" y="3124200"/>
            <a:ext cx="10423465"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568171"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97600" y="1719071"/>
            <a:ext cx="53848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568171" y="408373"/>
            <a:ext cx="11014229" cy="1039427"/>
          </a:xfrm>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568171" y="1722438"/>
            <a:ext cx="5386917"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568171" y="2438400"/>
            <a:ext cx="5386917"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193368" y="1722438"/>
            <a:ext cx="5389033"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6193368" y="2438400"/>
            <a:ext cx="5389033"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A2F92AD-AB18-4E6B-AF94-BD556CCC540B}" type="datetimeFigureOut">
              <a:rPr lang="es-ES" smtClean="0"/>
              <a:t>22/02/2019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a:t>Haga clic para modificar el estilo de título del patrón</a:t>
            </a:r>
            <a:endParaRPr lang="en-US"/>
          </a:p>
        </p:txBody>
      </p:sp>
      <p:sp>
        <p:nvSpPr>
          <p:cNvPr id="3" name="Text Placeholder 2"/>
          <p:cNvSpPr>
            <a:spLocks noGrp="1"/>
          </p:cNvSpPr>
          <p:nvPr>
            <p:ph type="body" idx="1"/>
          </p:nvPr>
        </p:nvSpPr>
        <p:spPr>
          <a:xfrm>
            <a:off x="2077165"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7" name="Date Placeholder 6"/>
          <p:cNvSpPr>
            <a:spLocks noGrp="1"/>
          </p:cNvSpPr>
          <p:nvPr>
            <p:ph type="dt" sz="half" idx="10"/>
          </p:nvPr>
        </p:nvSpPr>
        <p:spPr/>
        <p:txBody>
          <a:bodyPr/>
          <a:lstStyle/>
          <a:p>
            <a:fld id="{9A2F92AD-AB18-4E6B-AF94-BD556CCC540B}" type="datetimeFigureOut">
              <a:rPr lang="es-ES" smtClean="0"/>
              <a:t>22/02/2019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4FA3222-B9D7-4EC6-A323-7A50D1266E8A}" type="slidenum">
              <a:rPr lang="es-ES" smtClean="0"/>
              <a:t>‹Nº›</a:t>
            </a:fld>
            <a:endParaRPr lang="es-ES"/>
          </a:p>
        </p:txBody>
      </p:sp>
      <p:sp>
        <p:nvSpPr>
          <p:cNvPr id="11" name="Content Placeholder 10"/>
          <p:cNvSpPr>
            <a:spLocks noGrp="1"/>
          </p:cNvSpPr>
          <p:nvPr>
            <p:ph sz="quarter" idx="13"/>
          </p:nvPr>
        </p:nvSpPr>
        <p:spPr>
          <a:xfrm>
            <a:off x="1731264" y="2944368"/>
            <a:ext cx="4303776"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9A2F92AD-AB18-4E6B-AF94-BD556CCC540B}" type="datetimeFigureOut">
              <a:rPr lang="es-ES" smtClean="0"/>
              <a:t>22/02/2019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9A2F92AD-AB18-4E6B-AF94-BD556CCC540B}" type="datetimeFigureOut">
              <a:rPr lang="es-ES" smtClean="0"/>
              <a:t>22/02/2019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11" name="Rectangle 10"/>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81600" y="685800"/>
            <a:ext cx="6096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FA3222-B9D7-4EC6-A323-7A50D1266E8A}" type="slidenum">
              <a:rPr lang="es-ES" smtClean="0"/>
              <a:t>‹Nº›</a:t>
            </a:fld>
            <a:endParaRPr lang="es-ES"/>
          </a:p>
        </p:txBody>
      </p:sp>
      <p:sp>
        <p:nvSpPr>
          <p:cNvPr id="8" name="Rectangle 7"/>
          <p:cNvSpPr/>
          <p:nvPr/>
        </p:nvSpPr>
        <p:spPr>
          <a:xfrm>
            <a:off x="746712" y="1505712"/>
            <a:ext cx="3622088"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2254" y="1642472"/>
            <a:ext cx="3311005"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025334" y="2971800"/>
            <a:ext cx="3064845"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 name="Title 1"/>
          <p:cNvSpPr>
            <a:spLocks noGrp="1"/>
          </p:cNvSpPr>
          <p:nvPr>
            <p:ph type="title"/>
          </p:nvPr>
        </p:nvSpPr>
        <p:spPr>
          <a:xfrm>
            <a:off x="1025334" y="1734312"/>
            <a:ext cx="3064845" cy="1191620"/>
          </a:xfrm>
        </p:spPr>
        <p:txBody>
          <a:bodyPr anchor="b">
            <a:normAutofit/>
          </a:bodyPr>
          <a:lstStyle>
            <a:lvl1pPr algn="l">
              <a:defRPr sz="2000" b="0">
                <a:solidFill>
                  <a:schemeClr val="accent1">
                    <a:lumMod val="75000"/>
                  </a:schemeClr>
                </a:solidFill>
              </a:defRPr>
            </a:lvl1pPr>
          </a:lstStyle>
          <a:p>
            <a:r>
              <a:rPr lang="es-ES"/>
              <a:t>Haga clic para modificar el estilo de título del patrón</a:t>
            </a:r>
            <a:endParaRPr lang="en-US" dirty="0"/>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914400" y="621437"/>
            <a:ext cx="103632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5" name="Date Placeholder 4"/>
          <p:cNvSpPr>
            <a:spLocks noGrp="1"/>
          </p:cNvSpPr>
          <p:nvPr>
            <p:ph type="dt" sz="half" idx="10"/>
          </p:nvPr>
        </p:nvSpPr>
        <p:spPr/>
        <p:txBody>
          <a:bodyPr/>
          <a:lstStyle/>
          <a:p>
            <a:fld id="{9A2F92AD-AB18-4E6B-AF94-BD556CCC540B}" type="datetimeFigureOut">
              <a:rPr lang="es-ES" smtClean="0"/>
              <a:t>22/02/2019</a:t>
            </a:fld>
            <a:endParaRPr lang="es-ES"/>
          </a:p>
        </p:txBody>
      </p:sp>
      <p:sp>
        <p:nvSpPr>
          <p:cNvPr id="7" name="Slide Number Placeholder 6"/>
          <p:cNvSpPr>
            <a:spLocks noGrp="1"/>
          </p:cNvSpPr>
          <p:nvPr>
            <p:ph type="sldNum" sz="quarter" idx="12"/>
          </p:nvPr>
        </p:nvSpPr>
        <p:spPr/>
        <p:txBody>
          <a:bodyPr/>
          <a:lstStyle/>
          <a:p>
            <a:fld id="{54FA3222-B9D7-4EC6-A323-7A50D1266E8A}" type="slidenum">
              <a:rPr lang="es-ES" smtClean="0"/>
              <a:t>‹Nº›</a:t>
            </a:fld>
            <a:endParaRPr lang="es-ES"/>
          </a:p>
        </p:txBody>
      </p:sp>
      <p:sp>
        <p:nvSpPr>
          <p:cNvPr id="10" name="Rectangle 9"/>
          <p:cNvSpPr/>
          <p:nvPr/>
        </p:nvSpPr>
        <p:spPr>
          <a:xfrm>
            <a:off x="914400" y="4953000"/>
            <a:ext cx="103632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016000" y="5029200"/>
            <a:ext cx="10134353"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s-ES"/>
          </a:p>
        </p:txBody>
      </p:sp>
      <p:sp>
        <p:nvSpPr>
          <p:cNvPr id="13" name="Rectangle 12"/>
          <p:cNvSpPr/>
          <p:nvPr/>
        </p:nvSpPr>
        <p:spPr>
          <a:xfrm>
            <a:off x="1219200" y="5638800"/>
            <a:ext cx="9771352"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7452" y="5074920"/>
            <a:ext cx="10594848"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1275052" y="5656557"/>
            <a:ext cx="9659648"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2" name="Title 1"/>
          <p:cNvSpPr>
            <a:spLocks noGrp="1"/>
          </p:cNvSpPr>
          <p:nvPr>
            <p:ph type="title"/>
          </p:nvPr>
        </p:nvSpPr>
        <p:spPr>
          <a:xfrm>
            <a:off x="1219200" y="5105401"/>
            <a:ext cx="9771352" cy="523043"/>
          </a:xfrm>
        </p:spPr>
        <p:txBody>
          <a:bodyPr anchor="ctr" anchorCtr="0"/>
          <a:lstStyle>
            <a:lvl1pPr algn="ctr">
              <a:defRPr sz="2000" b="0">
                <a:solidFill>
                  <a:schemeClr val="accent1">
                    <a:lumMod val="75000"/>
                  </a:schemeClr>
                </a:solidFill>
              </a:defRPr>
            </a:lvl1pPr>
          </a:lstStyle>
          <a:p>
            <a:r>
              <a:rPr lang="es-ES"/>
              <a:t>Haga clic para modificar el estilo de título del patrón</a:t>
            </a:r>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9148936" y="228600"/>
            <a:ext cx="247904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9273634" y="351410"/>
            <a:ext cx="2229647"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9398103" y="395428"/>
            <a:ext cx="1980708" cy="578898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09600" y="381000"/>
            <a:ext cx="8229600" cy="5791201"/>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a:xfrm>
            <a:off x="1371600" y="4323845"/>
            <a:ext cx="6400800" cy="365125"/>
          </a:xfrm>
        </p:spPr>
        <p:txBody>
          <a:bodyPr/>
          <a:lstStyle/>
          <a:p>
            <a:endParaRPr lang="es-ES"/>
          </a:p>
        </p:txBody>
      </p:sp>
      <p:sp>
        <p:nvSpPr>
          <p:cNvPr id="6" name="Slide Number Placeholder 5"/>
          <p:cNvSpPr>
            <a:spLocks noGrp="1"/>
          </p:cNvSpPr>
          <p:nvPr>
            <p:ph type="sldNum" sz="quarter" idx="12"/>
          </p:nvPr>
        </p:nvSpPr>
        <p:spPr>
          <a:xfrm>
            <a:off x="8077200" y="1430866"/>
            <a:ext cx="2743200" cy="365125"/>
          </a:xfrm>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303936456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18454328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Editar los estilos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a:xfrm>
            <a:off x="685800" y="381001"/>
            <a:ext cx="6991492" cy="364065"/>
          </a:xfrm>
        </p:spPr>
        <p:txBody>
          <a:bodyPr/>
          <a:lstStyle/>
          <a:p>
            <a:endParaRPr lang="es-ES"/>
          </a:p>
        </p:txBody>
      </p:sp>
      <p:sp>
        <p:nvSpPr>
          <p:cNvPr id="6" name="Slide Number Placeholder 5"/>
          <p:cNvSpPr>
            <a:spLocks noGrp="1"/>
          </p:cNvSpPr>
          <p:nvPr>
            <p:ph type="sldNum" sz="quarter" idx="12"/>
          </p:nvPr>
        </p:nvSpPr>
        <p:spPr>
          <a:xfrm>
            <a:off x="10862452" y="381000"/>
            <a:ext cx="643748" cy="365125"/>
          </a:xfrm>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2353700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21726711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9A2F92AD-AB18-4E6B-AF94-BD556CCC540B}" type="datetimeFigureOut">
              <a:rPr lang="es-ES" smtClean="0"/>
              <a:t>22/02/2019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9A2F92AD-AB18-4E6B-AF94-BD556CCC540B}" type="datetimeFigureOut">
              <a:rPr lang="es-ES" smtClean="0"/>
              <a:t>22/02/2019</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10612113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9A2F92AD-AB18-4E6B-AF94-BD556CCC540B}" type="datetimeFigureOut">
              <a:rPr lang="es-ES" smtClean="0"/>
              <a:t>22/02/2019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5747781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F92AD-AB18-4E6B-AF94-BD556CCC540B}" type="datetimeFigureOut">
              <a:rPr lang="es-ES" smtClean="0"/>
              <a:t>22/02/2019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161474631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36381978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30323608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p:txBody>
          <a:body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22398967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a:xfrm>
            <a:off x="685800" y="379941"/>
            <a:ext cx="6991492" cy="365125"/>
          </a:xfrm>
        </p:spPr>
        <p:txBody>
          <a:bodyPr/>
          <a:lstStyle/>
          <a:p>
            <a:endParaRPr lang="es-ES"/>
          </a:p>
        </p:txBody>
      </p:sp>
      <p:sp>
        <p:nvSpPr>
          <p:cNvPr id="7" name="Slide Number Placeholder 6"/>
          <p:cNvSpPr>
            <a:spLocks noGrp="1"/>
          </p:cNvSpPr>
          <p:nvPr>
            <p:ph type="sldNum" sz="quarter" idx="12"/>
          </p:nvPr>
        </p:nvSpPr>
        <p:spPr>
          <a:xfrm>
            <a:off x="10862452" y="381000"/>
            <a:ext cx="643748" cy="365125"/>
          </a:xfrm>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13615230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a:xfrm>
            <a:off x="685800" y="379941"/>
            <a:ext cx="6991492" cy="365125"/>
          </a:xfrm>
        </p:spPr>
        <p:txBody>
          <a:bodyPr/>
          <a:lstStyle/>
          <a:p>
            <a:endParaRPr lang="es-ES"/>
          </a:p>
        </p:txBody>
      </p:sp>
      <p:sp>
        <p:nvSpPr>
          <p:cNvPr id="7" name="Slide Number Placeholder 6"/>
          <p:cNvSpPr>
            <a:spLocks noGrp="1"/>
          </p:cNvSpPr>
          <p:nvPr>
            <p:ph type="sldNum" sz="quarter" idx="12"/>
          </p:nvPr>
        </p:nvSpPr>
        <p:spPr>
          <a:xfrm>
            <a:off x="10862452" y="381000"/>
            <a:ext cx="643748" cy="365125"/>
          </a:xfrm>
        </p:spPr>
        <p:txBody>
          <a:bodyPr/>
          <a:lstStyle/>
          <a:p>
            <a:fld id="{54FA3222-B9D7-4EC6-A323-7A50D1266E8A}" type="slidenum">
              <a:rPr lang="es-ES" smtClean="0"/>
              <a:t>‹Nº›</a:t>
            </a:fld>
            <a:endParaRPr lang="es-E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584473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los estilos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a:xfrm>
            <a:off x="685800" y="378883"/>
            <a:ext cx="6991492" cy="365125"/>
          </a:xfrm>
        </p:spPr>
        <p:txBody>
          <a:bodyPr/>
          <a:lstStyle/>
          <a:p>
            <a:endParaRPr lang="es-ES"/>
          </a:p>
        </p:txBody>
      </p:sp>
      <p:sp>
        <p:nvSpPr>
          <p:cNvPr id="7" name="Slide Number Placeholder 6"/>
          <p:cNvSpPr>
            <a:spLocks noGrp="1"/>
          </p:cNvSpPr>
          <p:nvPr>
            <p:ph type="sldNum" sz="quarter" idx="12"/>
          </p:nvPr>
        </p:nvSpPr>
        <p:spPr>
          <a:xfrm>
            <a:off x="10862452" y="381000"/>
            <a:ext cx="643748" cy="365125"/>
          </a:xfrm>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2526335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9A2F92AD-AB18-4E6B-AF94-BD556CCC540B}" type="datetimeFigureOut">
              <a:rPr lang="es-ES" smtClean="0"/>
              <a:t>22/02/2019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916983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2F92AD-AB18-4E6B-AF94-BD556CCC540B}" type="datetimeFigureOut">
              <a:rPr lang="es-ES" smtClean="0"/>
              <a:t>22/02/2019</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54FA3222-B9D7-4EC6-A323-7A50D1266E8A}" type="slidenum">
              <a:rPr lang="es-ES" smtClean="0"/>
              <a:t>‹Nº›</a:t>
            </a:fld>
            <a:endParaRPr lang="es-E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Editar los estilos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a:t>Haga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Editar los estilos de texto del patrón</a:t>
            </a:r>
          </a:p>
        </p:txBody>
      </p:sp>
      <p:sp>
        <p:nvSpPr>
          <p:cNvPr id="3" name="Date Placeholder 2"/>
          <p:cNvSpPr>
            <a:spLocks noGrp="1"/>
          </p:cNvSpPr>
          <p:nvPr>
            <p:ph type="dt" sz="half" idx="10"/>
          </p:nvPr>
        </p:nvSpPr>
        <p:spPr/>
        <p:txBody>
          <a:bodyPr/>
          <a:lstStyle/>
          <a:p>
            <a:fld id="{9A2F92AD-AB18-4E6B-AF94-BD556CCC540B}" type="datetimeFigureOut">
              <a:rPr lang="es-ES" smtClean="0"/>
              <a:t>22/02/2019</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27670916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165591213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9A2F92AD-AB18-4E6B-AF94-BD556CCC540B}" type="datetimeFigureOut">
              <a:rPr lang="es-ES" smtClean="0"/>
              <a:t>22/02/2019</a:t>
            </a:fld>
            <a:endParaRPr lang="es-ES"/>
          </a:p>
        </p:txBody>
      </p:sp>
      <p:sp>
        <p:nvSpPr>
          <p:cNvPr id="5" name="Footer Placeholder 4"/>
          <p:cNvSpPr>
            <a:spLocks noGrp="1"/>
          </p:cNvSpPr>
          <p:nvPr>
            <p:ph type="ftr" sz="quarter" idx="11"/>
          </p:nvPr>
        </p:nvSpPr>
        <p:spPr>
          <a:xfrm>
            <a:off x="685800" y="381000"/>
            <a:ext cx="6991492" cy="365125"/>
          </a:xfrm>
        </p:spPr>
        <p:txBody>
          <a:bodyPr/>
          <a:lstStyle/>
          <a:p>
            <a:endParaRPr lang="es-ES"/>
          </a:p>
        </p:txBody>
      </p:sp>
      <p:sp>
        <p:nvSpPr>
          <p:cNvPr id="6" name="Slide Number Placeholder 5"/>
          <p:cNvSpPr>
            <a:spLocks noGrp="1"/>
          </p:cNvSpPr>
          <p:nvPr>
            <p:ph type="sldNum" sz="quarter" idx="12"/>
          </p:nvPr>
        </p:nvSpPr>
        <p:spPr>
          <a:xfrm>
            <a:off x="10862452" y="381000"/>
            <a:ext cx="643748" cy="365125"/>
          </a:xfrm>
        </p:spPr>
        <p:txBody>
          <a:bodyPr/>
          <a:lstStyle/>
          <a:p>
            <a:fld id="{54FA3222-B9D7-4EC6-A323-7A50D1266E8A}" type="slidenum">
              <a:rPr lang="es-ES" smtClean="0"/>
              <a:t>‹Nº›</a:t>
            </a:fld>
            <a:endParaRPr lang="es-ES"/>
          </a:p>
        </p:txBody>
      </p:sp>
    </p:spTree>
    <p:extLst>
      <p:ext uri="{BB962C8B-B14F-4D97-AF65-F5344CB8AC3E}">
        <p14:creationId xmlns:p14="http://schemas.microsoft.com/office/powerpoint/2010/main" val="42448318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Freeform 1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rot="60000">
            <a:off x="5958502"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rot="60000">
            <a:off x="5961894" y="603504"/>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998945"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21540000">
            <a:off x="999750" y="576072"/>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9"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8635" y="2020051"/>
            <a:ext cx="4086436" cy="1503037"/>
          </a:xfrm>
        </p:spPr>
        <p:txBody>
          <a:bodyPr anchor="b">
            <a:normAutofit/>
          </a:bodyPr>
          <a:lstStyle>
            <a:lvl1pPr algn="ctr">
              <a:defRPr sz="2400" b="0"/>
            </a:lvl1pPr>
          </a:lstStyle>
          <a:p>
            <a:r>
              <a:rPr lang="es-ES"/>
              <a:t>Haga clic para modificar el estilo de título del patrón</a:t>
            </a:r>
            <a:endParaRPr lang="en-US"/>
          </a:p>
        </p:txBody>
      </p:sp>
      <p:sp>
        <p:nvSpPr>
          <p:cNvPr id="3" name="Content Placeholder 2"/>
          <p:cNvSpPr>
            <a:spLocks noGrp="1"/>
          </p:cNvSpPr>
          <p:nvPr>
            <p:ph idx="1"/>
          </p:nvPr>
        </p:nvSpPr>
        <p:spPr>
          <a:xfrm rot="60000">
            <a:off x="6472389" y="1150993"/>
            <a:ext cx="4027723" cy="4625489"/>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rot="-60000">
            <a:off x="1530835" y="3623748"/>
            <a:ext cx="4065188" cy="2100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8455599" y="5885681"/>
            <a:ext cx="1618428" cy="365125"/>
          </a:xfrm>
        </p:spPr>
        <p:txBody>
          <a:body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a:xfrm rot="-60000">
            <a:off x="1219412" y="5829270"/>
            <a:ext cx="4696809" cy="365125"/>
          </a:xfrm>
        </p:spPr>
        <p:txBody>
          <a:bodyPr/>
          <a:lstStyle/>
          <a:p>
            <a:endParaRPr lang="es-ES"/>
          </a:p>
        </p:txBody>
      </p:sp>
      <p:sp>
        <p:nvSpPr>
          <p:cNvPr id="7" name="Slide Number Placeholder 6"/>
          <p:cNvSpPr>
            <a:spLocks noGrp="1"/>
          </p:cNvSpPr>
          <p:nvPr>
            <p:ph type="sldNum" sz="quarter" idx="12"/>
          </p:nvPr>
        </p:nvSpPr>
        <p:spPr>
          <a:xfrm rot="60000">
            <a:off x="10076424" y="5896970"/>
            <a:ext cx="738697" cy="365125"/>
          </a:xfrm>
        </p:spPr>
        <p:txBody>
          <a:bodyPr/>
          <a:lstStyle/>
          <a:p>
            <a:fld id="{54FA3222-B9D7-4EC6-A323-7A50D1266E8A}"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grpSp>
        <p:nvGrpSpPr>
          <p:cNvPr id="8" name="Group 15"/>
          <p:cNvGrpSpPr/>
          <p:nvPr/>
        </p:nvGrpSpPr>
        <p:grpSpPr>
          <a:xfrm>
            <a:off x="0" y="0"/>
            <a:ext cx="12192000" cy="6858000"/>
            <a:chOff x="0" y="0"/>
            <a:chExt cx="9144000" cy="6858000"/>
          </a:xfrm>
        </p:grpSpPr>
        <p:sp>
          <p:nvSpPr>
            <p:cNvPr id="9" name="Rectangle 8"/>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Freeform 30"/>
          <p:cNvSpPr/>
          <p:nvPr/>
        </p:nvSpPr>
        <p:spPr>
          <a:xfrm rot="10800000">
            <a:off x="842903" y="6058038"/>
            <a:ext cx="10295468"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rot="21540000">
            <a:off x="998945" y="576868"/>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21540000">
            <a:off x="993417" y="575769"/>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rot="60000">
            <a:off x="5958502" y="605163"/>
            <a:ext cx="5051921" cy="5722296"/>
          </a:xfrm>
          <a:prstGeom prst="rect">
            <a:avLst/>
          </a:prstGeom>
          <a:solidFill>
            <a:schemeClr val="bg1"/>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rot="60000">
            <a:off x="5953030" y="603920"/>
            <a:ext cx="5051921" cy="5722296"/>
          </a:xfrm>
          <a:prstGeom prst="rect">
            <a:avLst/>
          </a:prstGeom>
          <a:blipFill dpi="0" rotWithShape="1">
            <a:blip r:embed="rId2"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C:\Users\Administrator\Desktop\Pushpin Dev\Assets\pushpinLeft.png"/>
          <p:cNvPicPr>
            <a:picLocks noChangeAspect="1" noChangeArrowheads="1"/>
          </p:cNvPicPr>
          <p:nvPr/>
        </p:nvPicPr>
        <p:blipFill>
          <a:blip r:embed="rId3" cstate="print"/>
          <a:srcRect/>
          <a:stretch>
            <a:fillRect/>
          </a:stretch>
        </p:blipFill>
        <p:spPr bwMode="auto">
          <a:xfrm rot="1435684">
            <a:off x="3161475" y="293953"/>
            <a:ext cx="757108" cy="567830"/>
          </a:xfrm>
          <a:prstGeom prst="rect">
            <a:avLst/>
          </a:prstGeom>
          <a:noFill/>
        </p:spPr>
      </p:pic>
      <p:pic>
        <p:nvPicPr>
          <p:cNvPr id="15" name="Picture 2" descr="C:\Users\Administrator\Desktop\Pushpin Dev\Assets\pushpinLeft.png"/>
          <p:cNvPicPr>
            <a:picLocks noChangeAspect="1" noChangeArrowheads="1"/>
          </p:cNvPicPr>
          <p:nvPr/>
        </p:nvPicPr>
        <p:blipFill>
          <a:blip r:embed="rId3" cstate="print"/>
          <a:srcRect/>
          <a:stretch>
            <a:fillRect/>
          </a:stretch>
        </p:blipFill>
        <p:spPr bwMode="auto">
          <a:xfrm rot="4096196">
            <a:off x="8467351" y="238675"/>
            <a:ext cx="566928" cy="755904"/>
          </a:xfrm>
          <a:prstGeom prst="rect">
            <a:avLst/>
          </a:prstGeom>
          <a:noFill/>
        </p:spPr>
      </p:pic>
      <p:sp>
        <p:nvSpPr>
          <p:cNvPr id="2" name="Title 1"/>
          <p:cNvSpPr>
            <a:spLocks noGrp="1"/>
          </p:cNvSpPr>
          <p:nvPr>
            <p:ph type="title"/>
          </p:nvPr>
        </p:nvSpPr>
        <p:spPr>
          <a:xfrm rot="-60000">
            <a:off x="1475232" y="2020824"/>
            <a:ext cx="4084320" cy="1499616"/>
          </a:xfrm>
        </p:spPr>
        <p:txBody>
          <a:bodyPr anchor="b">
            <a:normAutofit/>
          </a:bodyPr>
          <a:lstStyle>
            <a:lvl1pPr algn="ctr">
              <a:defRPr sz="2400" b="0"/>
            </a:lvl1pPr>
          </a:lstStyle>
          <a:p>
            <a:r>
              <a:rPr lang="es-ES"/>
              <a:t>Haga clic para modificar el estilo de título del patrón</a:t>
            </a:r>
            <a:endParaRPr lang="en-US" dirty="0"/>
          </a:p>
        </p:txBody>
      </p:sp>
      <p:sp>
        <p:nvSpPr>
          <p:cNvPr id="3" name="Picture Placeholder 2"/>
          <p:cNvSpPr>
            <a:spLocks noGrp="1"/>
          </p:cNvSpPr>
          <p:nvPr>
            <p:ph type="pic" idx="1"/>
          </p:nvPr>
        </p:nvSpPr>
        <p:spPr>
          <a:xfrm rot="60000">
            <a:off x="6531493" y="1207272"/>
            <a:ext cx="3885151" cy="4539412"/>
          </a:xfrm>
          <a:ln w="101600" cap="rnd">
            <a:solidFill>
              <a:srgbClr val="FFFFFF"/>
            </a:solidFill>
          </a:ln>
          <a:effectLst>
            <a:outerShdw blurRad="88900" dir="2700000" algn="tl" rotWithShape="0">
              <a:prstClr val="black">
                <a:alpha val="40000"/>
              </a:prstClr>
            </a:outerShdw>
          </a:effectLst>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a:p>
        </p:txBody>
      </p:sp>
      <p:sp>
        <p:nvSpPr>
          <p:cNvPr id="4" name="Text Placeholder 3"/>
          <p:cNvSpPr>
            <a:spLocks noGrp="1"/>
          </p:cNvSpPr>
          <p:nvPr>
            <p:ph type="body" sz="half" idx="2"/>
          </p:nvPr>
        </p:nvSpPr>
        <p:spPr>
          <a:xfrm rot="-60000">
            <a:off x="1536192" y="3621024"/>
            <a:ext cx="4059936" cy="210312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Date Placeholder 4"/>
          <p:cNvSpPr>
            <a:spLocks noGrp="1"/>
          </p:cNvSpPr>
          <p:nvPr>
            <p:ph type="dt" sz="half" idx="10"/>
          </p:nvPr>
        </p:nvSpPr>
        <p:spPr>
          <a:xfrm rot="60000">
            <a:off x="8461251" y="5888746"/>
            <a:ext cx="1618428" cy="365125"/>
          </a:xfrm>
        </p:spPr>
        <p:txBody>
          <a:bodyPr/>
          <a:lstStyle/>
          <a:p>
            <a:fld id="{9A2F92AD-AB18-4E6B-AF94-BD556CCC540B}" type="datetimeFigureOut">
              <a:rPr lang="es-ES" smtClean="0"/>
              <a:t>22/02/2019</a:t>
            </a:fld>
            <a:endParaRPr lang="es-ES"/>
          </a:p>
        </p:txBody>
      </p:sp>
      <p:sp>
        <p:nvSpPr>
          <p:cNvPr id="6" name="Footer Placeholder 5"/>
          <p:cNvSpPr>
            <a:spLocks noGrp="1"/>
          </p:cNvSpPr>
          <p:nvPr>
            <p:ph type="ftr" sz="quarter" idx="11"/>
          </p:nvPr>
        </p:nvSpPr>
        <p:spPr>
          <a:xfrm rot="-60000">
            <a:off x="1219431" y="5831046"/>
            <a:ext cx="4425391" cy="365125"/>
          </a:xfrm>
        </p:spPr>
        <p:txBody>
          <a:bodyPr/>
          <a:lstStyle/>
          <a:p>
            <a:endParaRPr lang="es-ES"/>
          </a:p>
        </p:txBody>
      </p:sp>
      <p:sp>
        <p:nvSpPr>
          <p:cNvPr id="7" name="Slide Number Placeholder 6"/>
          <p:cNvSpPr>
            <a:spLocks noGrp="1"/>
          </p:cNvSpPr>
          <p:nvPr>
            <p:ph type="sldNum" sz="quarter" idx="12"/>
          </p:nvPr>
        </p:nvSpPr>
        <p:spPr>
          <a:xfrm rot="60000">
            <a:off x="10082792" y="5900035"/>
            <a:ext cx="738697" cy="365125"/>
          </a:xfrm>
        </p:spPr>
        <p:txBody>
          <a:bodyPr/>
          <a:lstStyle/>
          <a:p>
            <a:fld id="{54FA3222-B9D7-4EC6-A323-7A50D1266E8A}" type="slidenum">
              <a:rPr lang="es-ES" smtClean="0"/>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9.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15"/>
          <p:cNvGrpSpPr/>
          <p:nvPr/>
        </p:nvGrpSpPr>
        <p:grpSpPr>
          <a:xfrm>
            <a:off x="0" y="0"/>
            <a:ext cx="12192000" cy="6858000"/>
            <a:chOff x="0" y="0"/>
            <a:chExt cx="9144000" cy="6858000"/>
          </a:xfrm>
        </p:grpSpPr>
        <p:sp>
          <p:nvSpPr>
            <p:cNvPr id="8" name="Rectangle 7"/>
            <p:cNvSpPr/>
            <p:nvPr/>
          </p:nvSpPr>
          <p:spPr>
            <a:xfrm>
              <a:off x="0" y="0"/>
              <a:ext cx="7162800" cy="6858000"/>
            </a:xfrm>
            <a:prstGeom prst="rect">
              <a:avLst/>
            </a:prstGeom>
            <a:gradFill flip="none" rotWithShape="1">
              <a:gsLst>
                <a:gs pos="0">
                  <a:srgbClr val="010101">
                    <a:alpha val="51765"/>
                  </a:srgbClr>
                </a:gs>
                <a:gs pos="60000">
                  <a:srgbClr val="FEFEFE">
                    <a:alpha val="0"/>
                  </a:srgb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43000" y="0"/>
              <a:ext cx="8001000" cy="6858000"/>
            </a:xfrm>
            <a:prstGeom prst="rect">
              <a:avLst/>
            </a:prstGeom>
            <a:gradFill flip="none" rotWithShape="1">
              <a:gsLst>
                <a:gs pos="0">
                  <a:srgbClr val="010101">
                    <a:alpha val="56000"/>
                  </a:srgbClr>
                </a:gs>
                <a:gs pos="61000">
                  <a:srgbClr val="FEFEFE">
                    <a:alpha val="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rot="10800000">
            <a:off x="838206" y="6069330"/>
            <a:ext cx="10561321" cy="537210"/>
          </a:xfrm>
          <a:custGeom>
            <a:avLst/>
            <a:gdLst>
              <a:gd name="connsiteX0" fmla="*/ 0 w 7955280"/>
              <a:gd name="connsiteY0" fmla="*/ 495300 h 495300"/>
              <a:gd name="connsiteX1" fmla="*/ 169546 w 7955280"/>
              <a:gd name="connsiteY1" fmla="*/ 0 h 495300"/>
              <a:gd name="connsiteX2" fmla="*/ 7785734 w 7955280"/>
              <a:gd name="connsiteY2" fmla="*/ 0 h 495300"/>
              <a:gd name="connsiteX3" fmla="*/ 7955280 w 7955280"/>
              <a:gd name="connsiteY3" fmla="*/ 495300 h 495300"/>
              <a:gd name="connsiteX4" fmla="*/ 0 w 7955280"/>
              <a:gd name="connsiteY4" fmla="*/ 495300 h 495300"/>
              <a:gd name="connsiteX0" fmla="*/ 0 w 7955280"/>
              <a:gd name="connsiteY0" fmla="*/ 495300 h 495300"/>
              <a:gd name="connsiteX1" fmla="*/ 169546 w 7955280"/>
              <a:gd name="connsiteY1" fmla="*/ 0 h 495300"/>
              <a:gd name="connsiteX2" fmla="*/ 3966210 w 7955280"/>
              <a:gd name="connsiteY2" fmla="*/ 95250 h 495300"/>
              <a:gd name="connsiteX3" fmla="*/ 7785734 w 7955280"/>
              <a:gd name="connsiteY3" fmla="*/ 0 h 495300"/>
              <a:gd name="connsiteX4" fmla="*/ 7955280 w 7955280"/>
              <a:gd name="connsiteY4" fmla="*/ 495300 h 495300"/>
              <a:gd name="connsiteX5" fmla="*/ 0 w 7955280"/>
              <a:gd name="connsiteY5" fmla="*/ 495300 h 49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55280" h="495300">
                <a:moveTo>
                  <a:pt x="0" y="495300"/>
                </a:moveTo>
                <a:lnTo>
                  <a:pt x="169546" y="0"/>
                </a:lnTo>
                <a:lnTo>
                  <a:pt x="3966210" y="95250"/>
                </a:lnTo>
                <a:lnTo>
                  <a:pt x="7785734" y="0"/>
                </a:lnTo>
                <a:lnTo>
                  <a:pt x="7955280" y="495300"/>
                </a:lnTo>
                <a:lnTo>
                  <a:pt x="0" y="495300"/>
                </a:lnTo>
                <a:close/>
              </a:path>
            </a:pathLst>
          </a:custGeom>
          <a:gradFill flip="none" rotWithShape="1">
            <a:gsLst>
              <a:gs pos="30000">
                <a:srgbClr val="010101">
                  <a:alpha val="34000"/>
                </a:srgbClr>
              </a:gs>
              <a:gs pos="100000">
                <a:srgbClr val="010101">
                  <a:alpha val="26000"/>
                </a:srgbClr>
              </a:gs>
            </a:gsLst>
            <a:path path="circle">
              <a:fillToRect l="50000" t="50000" r="50000" b="50000"/>
            </a:path>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975360" y="575310"/>
            <a:ext cx="10261600" cy="5715000"/>
          </a:xfrm>
          <a:prstGeom prst="rect">
            <a:avLst/>
          </a:prstGeom>
          <a:solidFill>
            <a:schemeClr val="bg1">
              <a:lumMod val="75000"/>
              <a:lumOff val="25000"/>
            </a:schemeClr>
          </a:solid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75360" y="576072"/>
            <a:ext cx="10261600" cy="5715000"/>
          </a:xfrm>
          <a:prstGeom prst="rect">
            <a:avLst/>
          </a:prstGeom>
          <a:blipFill dpi="0" rotWithShape="1">
            <a:blip r:embed="rId13" cstate="print">
              <a:alphaModFix amt="20000"/>
              <a:grayscl/>
              <a:lum contrast="12000"/>
            </a:blip>
            <a:srcRect/>
            <a:tile tx="0" ty="0" sx="100000" sy="100000" flip="none" algn="tl"/>
          </a:blipFill>
          <a:ln w="6350">
            <a:noFill/>
          </a:ln>
          <a:effectLst>
            <a:outerShdw blurRad="101600" dist="50800" dir="5400000" algn="t"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Users\Administrator\Desktop\Pushpin Dev\Assets\pushpinLeft.png"/>
          <p:cNvPicPr>
            <a:picLocks noChangeAspect="1" noChangeArrowheads="1"/>
          </p:cNvPicPr>
          <p:nvPr/>
        </p:nvPicPr>
        <p:blipFill>
          <a:blip r:embed="rId14" cstate="print"/>
          <a:srcRect/>
          <a:stretch>
            <a:fillRect/>
          </a:stretch>
        </p:blipFill>
        <p:spPr bwMode="auto">
          <a:xfrm rot="1435684">
            <a:off x="724991" y="273091"/>
            <a:ext cx="757108" cy="567830"/>
          </a:xfrm>
          <a:prstGeom prst="rect">
            <a:avLst/>
          </a:prstGeom>
          <a:noFill/>
        </p:spPr>
      </p:pic>
      <p:pic>
        <p:nvPicPr>
          <p:cNvPr id="14" name="Picture 2" descr="C:\Users\Administrator\Desktop\Pushpin Dev\Assets\pushpinLeft.png"/>
          <p:cNvPicPr>
            <a:picLocks noChangeAspect="1" noChangeArrowheads="1"/>
          </p:cNvPicPr>
          <p:nvPr/>
        </p:nvPicPr>
        <p:blipFill>
          <a:blip r:embed="rId14" cstate="print"/>
          <a:srcRect/>
          <a:stretch>
            <a:fillRect/>
          </a:stretch>
        </p:blipFill>
        <p:spPr bwMode="auto">
          <a:xfrm rot="4096196">
            <a:off x="10914593" y="203675"/>
            <a:ext cx="566928" cy="755904"/>
          </a:xfrm>
          <a:prstGeom prst="rect">
            <a:avLst/>
          </a:prstGeom>
          <a:noFill/>
        </p:spPr>
      </p:pic>
      <p:sp>
        <p:nvSpPr>
          <p:cNvPr id="2" name="Title Placeholder 1"/>
          <p:cNvSpPr>
            <a:spLocks noGrp="1"/>
          </p:cNvSpPr>
          <p:nvPr>
            <p:ph type="title"/>
          </p:nvPr>
        </p:nvSpPr>
        <p:spPr>
          <a:xfrm>
            <a:off x="1460037" y="817591"/>
            <a:ext cx="9286993" cy="1202485"/>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950726" y="2119257"/>
            <a:ext cx="8261873" cy="3603812"/>
          </a:xfrm>
          <a:prstGeom prst="rect">
            <a:avLst/>
          </a:prstGeom>
        </p:spPr>
        <p:txBody>
          <a:bodyPr vert="horz" lIns="91440" tIns="45720" rIns="91440" bIns="45720" rtlCol="0" anchor="t">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606119" y="5809161"/>
            <a:ext cx="1618428" cy="365125"/>
          </a:xfrm>
          <a:prstGeom prst="rect">
            <a:avLst/>
          </a:prstGeom>
        </p:spPr>
        <p:txBody>
          <a:bodyPr vert="horz" lIns="91440" tIns="45720" rIns="91440" bIns="45720" rtlCol="0" anchor="ctr"/>
          <a:lstStyle>
            <a:lvl1pPr algn="r">
              <a:defRPr sz="1200">
                <a:solidFill>
                  <a:schemeClr val="tx2"/>
                </a:solidFill>
                <a:latin typeface="Rage Italic" pitchFamily="66" charset="0"/>
              </a:defRPr>
            </a:lvl1pPr>
          </a:lstStyle>
          <a:p>
            <a:fld id="{9A2F92AD-AB18-4E6B-AF94-BD556CCC540B}" type="datetimeFigureOut">
              <a:rPr lang="es-ES" smtClean="0"/>
              <a:t>22/02/2019</a:t>
            </a:fld>
            <a:endParaRPr lang="es-ES"/>
          </a:p>
        </p:txBody>
      </p:sp>
      <p:sp>
        <p:nvSpPr>
          <p:cNvPr id="5" name="Footer Placeholder 4"/>
          <p:cNvSpPr>
            <a:spLocks noGrp="1"/>
          </p:cNvSpPr>
          <p:nvPr>
            <p:ph type="ftr" sz="quarter" idx="3"/>
          </p:nvPr>
        </p:nvSpPr>
        <p:spPr>
          <a:xfrm>
            <a:off x="1219204" y="5809161"/>
            <a:ext cx="7386917" cy="365125"/>
          </a:xfrm>
          <a:prstGeom prst="rect">
            <a:avLst/>
          </a:prstGeom>
        </p:spPr>
        <p:txBody>
          <a:bodyPr vert="horz" lIns="91440" tIns="45720" rIns="91440" bIns="45720" rtlCol="0" anchor="ctr"/>
          <a:lstStyle>
            <a:lvl1pPr algn="l">
              <a:defRPr sz="1400">
                <a:solidFill>
                  <a:schemeClr val="tx2"/>
                </a:solidFill>
                <a:latin typeface="Rage Italic" pitchFamily="66" charset="0"/>
              </a:defRPr>
            </a:lvl1pPr>
          </a:lstStyle>
          <a:p>
            <a:endParaRPr lang="es-ES"/>
          </a:p>
        </p:txBody>
      </p:sp>
      <p:sp>
        <p:nvSpPr>
          <p:cNvPr id="6" name="Slide Number Placeholder 5"/>
          <p:cNvSpPr>
            <a:spLocks noGrp="1"/>
          </p:cNvSpPr>
          <p:nvPr>
            <p:ph type="sldNum" sz="quarter" idx="4"/>
          </p:nvPr>
        </p:nvSpPr>
        <p:spPr>
          <a:xfrm>
            <a:off x="10226942" y="5809161"/>
            <a:ext cx="738697" cy="365125"/>
          </a:xfrm>
          <a:prstGeom prst="rect">
            <a:avLst/>
          </a:prstGeom>
        </p:spPr>
        <p:txBody>
          <a:bodyPr vert="horz" lIns="91440" tIns="45720" rIns="91440" bIns="45720" rtlCol="0" anchor="ctr"/>
          <a:lstStyle>
            <a:lvl1pPr algn="r">
              <a:defRPr sz="1400">
                <a:solidFill>
                  <a:schemeClr val="tx2"/>
                </a:solidFill>
                <a:latin typeface="Rage Italic" pitchFamily="66" charset="0"/>
              </a:defRPr>
            </a:lvl1pPr>
          </a:lstStyle>
          <a:p>
            <a:fld id="{54FA3222-B9D7-4EC6-A323-7A50D1266E8A}"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2"/>
        </a:buClr>
        <a:buSzPct val="85000"/>
        <a:buFont typeface="Brush Script MT" pitchFamily="66" charset="0"/>
        <a:buChar char="O"/>
        <a:defRPr sz="2400" kern="1200">
          <a:solidFill>
            <a:schemeClr val="tx1"/>
          </a:solidFill>
          <a:latin typeface="+mn-lt"/>
          <a:ea typeface="+mn-ea"/>
          <a:cs typeface="+mn-cs"/>
        </a:defRPr>
      </a:lvl1pPr>
      <a:lvl2pPr marL="640080" indent="-274320" algn="l" defTabSz="914400" rtl="0" eaLnBrk="1" latinLnBrk="0" hangingPunct="1">
        <a:spcBef>
          <a:spcPct val="20000"/>
        </a:spcBef>
        <a:buClr>
          <a:schemeClr val="accent2"/>
        </a:buClr>
        <a:buSzPct val="85000"/>
        <a:buFont typeface="Brush Script MT" pitchFamily="66" charset="0"/>
        <a:buChar char="O"/>
        <a:defRPr sz="22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SzPct val="85000"/>
        <a:buFont typeface="Brush Script MT" pitchFamily="66" charset="0"/>
        <a:buChar char="O"/>
        <a:defRPr sz="2000" kern="1200">
          <a:solidFill>
            <a:schemeClr val="tx1"/>
          </a:solidFill>
          <a:latin typeface="+mn-lt"/>
          <a:ea typeface="+mn-ea"/>
          <a:cs typeface="+mn-cs"/>
        </a:defRPr>
      </a:lvl3pPr>
      <a:lvl4pPr marL="1280160" indent="-228600" algn="l" defTabSz="914400" rtl="0" eaLnBrk="1" latinLnBrk="0" hangingPunct="1">
        <a:spcBef>
          <a:spcPct val="20000"/>
        </a:spcBef>
        <a:buClr>
          <a:schemeClr val="accent2"/>
        </a:buClr>
        <a:buSzPct val="85000"/>
        <a:buFont typeface="Brush Script MT" pitchFamily="66" charset="0"/>
        <a:buChar char="O"/>
        <a:defRPr sz="1800" kern="1200">
          <a:solidFill>
            <a:schemeClr val="tx1"/>
          </a:solidFill>
          <a:latin typeface="+mn-lt"/>
          <a:ea typeface="+mn-ea"/>
          <a:cs typeface="+mn-cs"/>
        </a:defRPr>
      </a:lvl4pPr>
      <a:lvl5pPr marL="164592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5pPr>
      <a:lvl6pPr marL="201168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6pPr>
      <a:lvl7pPr marL="237744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7pPr>
      <a:lvl8pPr marL="274320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8pPr>
      <a:lvl9pPr marL="3108960" indent="-228600" algn="l" defTabSz="914400" rtl="0" eaLnBrk="1" latinLnBrk="0" hangingPunct="1">
        <a:spcBef>
          <a:spcPct val="20000"/>
        </a:spcBef>
        <a:buClr>
          <a:schemeClr val="accent2"/>
        </a:buClr>
        <a:buSzPct val="85000"/>
        <a:buFont typeface="Brush Script MT" pitchFamily="66" charset="0"/>
        <a:buChar char="O"/>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10 Triángulo rectángulo"/>
          <p:cNvSpPr/>
          <p:nvPr/>
        </p:nvSpPr>
        <p:spPr>
          <a:xfrm>
            <a:off x="9381" y="14076"/>
            <a:ext cx="12173243"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7 Conector recto"/>
          <p:cNvCxnSpPr/>
          <p:nvPr/>
        </p:nvCxnSpPr>
        <p:spPr>
          <a:xfrm>
            <a:off x="0" y="7037"/>
            <a:ext cx="12182621"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8 Conector recto"/>
          <p:cNvCxnSpPr/>
          <p:nvPr/>
        </p:nvCxnSpPr>
        <p:spPr>
          <a:xfrm rot="10800000" flipV="1">
            <a:off x="8625065" y="4948410"/>
            <a:ext cx="3563815"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21 Marcador de título"/>
          <p:cNvSpPr>
            <a:spLocks noGrp="1"/>
          </p:cNvSpPr>
          <p:nvPr>
            <p:ph type="title"/>
          </p:nvPr>
        </p:nvSpPr>
        <p:spPr>
          <a:xfrm>
            <a:off x="609600" y="267494"/>
            <a:ext cx="10972800" cy="1399032"/>
          </a:xfrm>
          <a:prstGeom prst="rect">
            <a:avLst/>
          </a:prstGeom>
        </p:spPr>
        <p:txBody>
          <a:bodyPr vert="horz" anchor="ctr">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609600" y="1882808"/>
            <a:ext cx="10972800" cy="4572000"/>
          </a:xfrm>
          <a:prstGeom prst="rect">
            <a:avLst/>
          </a:prstGeom>
        </p:spPr>
        <p:txBody>
          <a:bodyPr vert="horz" anchor="t">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a:off x="6388608" y="6480969"/>
            <a:ext cx="2844800" cy="301752"/>
          </a:xfrm>
          <a:prstGeom prst="rect">
            <a:avLst/>
          </a:prstGeom>
        </p:spPr>
        <p:txBody>
          <a:bodyPr vert="horz" anchor="b"/>
          <a:lstStyle>
            <a:lvl1pPr algn="l" eaLnBrk="1" latinLnBrk="0" hangingPunct="1">
              <a:defRPr kumimoji="0" sz="1000" b="0">
                <a:solidFill>
                  <a:schemeClr val="tx1"/>
                </a:solidFill>
              </a:defRPr>
            </a:lvl1pPr>
          </a:lstStyle>
          <a:p>
            <a:fld id="{9A2F92AD-AB18-4E6B-AF94-BD556CCC540B}" type="datetimeFigureOut">
              <a:rPr lang="es-ES" smtClean="0"/>
              <a:t>22/02/2019</a:t>
            </a:fld>
            <a:endParaRPr lang="es-ES"/>
          </a:p>
        </p:txBody>
      </p:sp>
      <p:sp>
        <p:nvSpPr>
          <p:cNvPr id="3" name="2 Marcador de pie de página"/>
          <p:cNvSpPr>
            <a:spLocks noGrp="1"/>
          </p:cNvSpPr>
          <p:nvPr>
            <p:ph type="ftr" sz="quarter" idx="3"/>
          </p:nvPr>
        </p:nvSpPr>
        <p:spPr>
          <a:xfrm>
            <a:off x="609601" y="6481899"/>
            <a:ext cx="5680075" cy="300831"/>
          </a:xfrm>
          <a:prstGeom prst="rect">
            <a:avLst/>
          </a:prstGeom>
        </p:spPr>
        <p:txBody>
          <a:bodyPr vert="horz" anchor="b"/>
          <a:lstStyle>
            <a:lvl1pPr algn="r" eaLnBrk="1" latinLnBrk="0" hangingPunct="1">
              <a:defRPr kumimoji="0" sz="1000">
                <a:solidFill>
                  <a:schemeClr val="tx1"/>
                </a:solidFill>
              </a:defRPr>
            </a:lvl1pPr>
          </a:lstStyle>
          <a:p>
            <a:endParaRPr lang="es-ES"/>
          </a:p>
        </p:txBody>
      </p:sp>
      <p:sp>
        <p:nvSpPr>
          <p:cNvPr id="23" name="22 Marcador de número de diapositiva"/>
          <p:cNvSpPr>
            <a:spLocks noGrp="1"/>
          </p:cNvSpPr>
          <p:nvPr>
            <p:ph type="sldNum" sz="quarter" idx="4"/>
          </p:nvPr>
        </p:nvSpPr>
        <p:spPr>
          <a:xfrm>
            <a:off x="10119360" y="6480969"/>
            <a:ext cx="670560" cy="301752"/>
          </a:xfrm>
          <a:prstGeom prst="rect">
            <a:avLst/>
          </a:prstGeom>
        </p:spPr>
        <p:txBody>
          <a:bodyPr vert="horz" anchor="b"/>
          <a:lstStyle>
            <a:lvl1pPr algn="ctr" eaLnBrk="1" latinLnBrk="0" hangingPunct="1">
              <a:defRPr kumimoji="0" sz="1200">
                <a:solidFill>
                  <a:schemeClr val="tx1"/>
                </a:solidFill>
              </a:defRPr>
            </a:lvl1pPr>
          </a:lstStyle>
          <a:p>
            <a:fld id="{54FA3222-B9D7-4EC6-A323-7A50D1266E8A}" type="slidenum">
              <a:rPr lang="es-ES" smtClean="0"/>
              <a:t>‹Nº›</a:t>
            </a:fld>
            <a:endParaRPr lang="es-ES"/>
          </a:p>
        </p:txBody>
      </p:sp>
    </p:spTree>
  </p:cSld>
  <p:clrMap bg1="dk1" tx1="lt1" bg2="dk2"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8 Rectángulo"/>
          <p:cNvSpPr/>
          <p:nvPr/>
        </p:nvSpPr>
        <p:spPr>
          <a:xfrm>
            <a:off x="0" y="0"/>
            <a:ext cx="12192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7 Rectángulo redondeado"/>
          <p:cNvSpPr/>
          <p:nvPr/>
        </p:nvSpPr>
        <p:spPr>
          <a:xfrm>
            <a:off x="85344" y="69755"/>
            <a:ext cx="12017829"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21 Marcador de título"/>
          <p:cNvSpPr>
            <a:spLocks noGrp="1"/>
          </p:cNvSpPr>
          <p:nvPr>
            <p:ph type="title"/>
          </p:nvPr>
        </p:nvSpPr>
        <p:spPr>
          <a:xfrm>
            <a:off x="1219200" y="274638"/>
            <a:ext cx="10363200" cy="1143000"/>
          </a:xfrm>
          <a:prstGeom prst="rect">
            <a:avLst/>
          </a:prstGeom>
        </p:spPr>
        <p:txBody>
          <a:bodyPr bIns="91440" anchor="b" anchorCtr="0">
            <a:normAutofit/>
          </a:body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1219200" y="1447800"/>
            <a:ext cx="10363200" cy="4572000"/>
          </a:xfrm>
          <a:prstGeom prst="rect">
            <a:avLst/>
          </a:prstGeom>
        </p:spPr>
        <p:txBody>
          <a:bodyPr>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4" name="13 Marcador de fecha"/>
          <p:cNvSpPr>
            <a:spLocks noGrp="1"/>
          </p:cNvSpPr>
          <p:nvPr>
            <p:ph type="dt" sz="half" idx="2"/>
          </p:nvPr>
        </p:nvSpPr>
        <p:spPr>
          <a:xfrm>
            <a:off x="8229600" y="6191250"/>
            <a:ext cx="3302000" cy="476250"/>
          </a:xfrm>
          <a:prstGeom prst="rect">
            <a:avLst/>
          </a:prstGeom>
        </p:spPr>
        <p:txBody>
          <a:bodyPr anchor="ctr" anchorCtr="0"/>
          <a:lstStyle>
            <a:lvl1pPr algn="r" eaLnBrk="1" latinLnBrk="0" hangingPunct="1">
              <a:defRPr kumimoji="0" sz="1400">
                <a:solidFill>
                  <a:schemeClr val="tx2"/>
                </a:solidFill>
              </a:defRPr>
            </a:lvl1pPr>
          </a:lstStyle>
          <a:p>
            <a:fld id="{9A2F92AD-AB18-4E6B-AF94-BD556CCC540B}" type="datetimeFigureOut">
              <a:rPr lang="es-ES" smtClean="0"/>
              <a:t>22/02/2019</a:t>
            </a:fld>
            <a:endParaRPr lang="es-ES"/>
          </a:p>
        </p:txBody>
      </p:sp>
      <p:sp>
        <p:nvSpPr>
          <p:cNvPr id="3" name="2 Marcador de pie de página"/>
          <p:cNvSpPr>
            <a:spLocks noGrp="1"/>
          </p:cNvSpPr>
          <p:nvPr>
            <p:ph type="ftr" sz="quarter" idx="3"/>
          </p:nvPr>
        </p:nvSpPr>
        <p:spPr>
          <a:xfrm>
            <a:off x="1219200" y="6172200"/>
            <a:ext cx="5283200" cy="457200"/>
          </a:xfrm>
          <a:prstGeom prst="rect">
            <a:avLst/>
          </a:prstGeom>
        </p:spPr>
        <p:txBody>
          <a:bodyPr anchor="ctr" anchorCtr="0"/>
          <a:lstStyle>
            <a:lvl1pPr eaLnBrk="1" latinLnBrk="0" hangingPunct="1">
              <a:defRPr kumimoji="0" sz="1400">
                <a:solidFill>
                  <a:schemeClr val="tx2"/>
                </a:solidFill>
              </a:defRPr>
            </a:lvl1pPr>
          </a:lstStyle>
          <a:p>
            <a:endParaRPr lang="es-ES"/>
          </a:p>
        </p:txBody>
      </p:sp>
      <p:sp>
        <p:nvSpPr>
          <p:cNvPr id="23" name="22 Marcador de número de diapositiva"/>
          <p:cNvSpPr>
            <a:spLocks noGrp="1"/>
          </p:cNvSpPr>
          <p:nvPr>
            <p:ph type="sldNum" sz="quarter" idx="4"/>
          </p:nvPr>
        </p:nvSpPr>
        <p:spPr>
          <a:xfrm>
            <a:off x="195072" y="6210300"/>
            <a:ext cx="6096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54FA3222-B9D7-4EC6-A323-7A50D1266E8A}"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991" r:id="rId1"/>
    <p:sldLayoutId id="2147483992" r:id="rId2"/>
    <p:sldLayoutId id="2147483993" r:id="rId3"/>
    <p:sldLayoutId id="2147483994" r:id="rId4"/>
    <p:sldLayoutId id="2147483995" r:id="rId5"/>
    <p:sldLayoutId id="2147483996" r:id="rId6"/>
    <p:sldLayoutId id="2147483997" r:id="rId7"/>
    <p:sldLayoutId id="2147483998" r:id="rId8"/>
    <p:sldLayoutId id="2147483999" r:id="rId9"/>
    <p:sldLayoutId id="2147484000" r:id="rId10"/>
    <p:sldLayoutId id="214748400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9A2F92AD-AB18-4E6B-AF94-BD556CCC540B}" type="datetimeFigureOut">
              <a:rPr lang="es-ES" smtClean="0"/>
              <a:t>22/02/2019</a:t>
            </a:fld>
            <a:endParaRPr lang="es-ES"/>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s-ES"/>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54FA3222-B9D7-4EC6-A323-7A50D1266E8A}" type="slidenum">
              <a:rPr lang="es-ES" smtClean="0"/>
              <a:t>‹Nº›</a:t>
            </a:fld>
            <a:endParaRPr lang="es-ES"/>
          </a:p>
        </p:txBody>
      </p:sp>
    </p:spTree>
  </p:cSld>
  <p:clrMap bg1="dk1" tx1="lt1" bg2="dk2" tx2="lt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121920" y="101600"/>
            <a:ext cx="1194816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09600" y="1752601"/>
            <a:ext cx="10972800" cy="43735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2"/>
                </a:solidFill>
              </a:defRPr>
            </a:lvl1pPr>
          </a:lstStyle>
          <a:p>
            <a:fld id="{9A2F92AD-AB18-4E6B-AF94-BD556CCC540B}" type="datetimeFigureOut">
              <a:rPr lang="es-ES" smtClean="0"/>
              <a:t>22/02/2019</a:t>
            </a:fld>
            <a:endParaRPr lang="es-E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es-E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2"/>
                </a:solidFill>
              </a:defRPr>
            </a:lvl1pPr>
          </a:lstStyle>
          <a:p>
            <a:fld id="{54FA3222-B9D7-4EC6-A323-7A50D1266E8A}" type="slidenum">
              <a:rPr lang="es-ES" smtClean="0"/>
              <a:t>‹Nº›</a:t>
            </a:fld>
            <a:endParaRPr lang="es-ES"/>
          </a:p>
        </p:txBody>
      </p:sp>
      <p:sp>
        <p:nvSpPr>
          <p:cNvPr id="9" name="Rectangle 8"/>
          <p:cNvSpPr/>
          <p:nvPr/>
        </p:nvSpPr>
        <p:spPr>
          <a:xfrm>
            <a:off x="365760" y="278166"/>
            <a:ext cx="1146048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497151" y="372862"/>
            <a:ext cx="11174027"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568171" y="408373"/>
            <a:ext cx="11014229" cy="1039427"/>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Tree>
  </p:cSld>
  <p:clrMap bg1="lt1" tx1="dk1" bg2="lt2" tx2="dk2" accent1="accent1" accent2="accent2" accent3="accent3" accent4="accent4" accent5="accent5" accent6="accent6" hlink="hlink" folHlink="folHlink"/>
  <p:sldLayoutIdLst>
    <p:sldLayoutId id="2147484039" r:id="rId1"/>
    <p:sldLayoutId id="2147484040" r:id="rId2"/>
    <p:sldLayoutId id="2147484041" r:id="rId3"/>
    <p:sldLayoutId id="2147484042" r:id="rId4"/>
    <p:sldLayoutId id="2147484043" r:id="rId5"/>
    <p:sldLayoutId id="2147484044" r:id="rId6"/>
    <p:sldLayoutId id="2147484045" r:id="rId7"/>
    <p:sldLayoutId id="2147484046" r:id="rId8"/>
    <p:sldLayoutId id="2147484047" r:id="rId9"/>
    <p:sldLayoutId id="2147484048" r:id="rId10"/>
    <p:sldLayoutId id="2147484049"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A2F92AD-AB18-4E6B-AF94-BD556CCC540B}" type="datetimeFigureOut">
              <a:rPr lang="es-ES" smtClean="0"/>
              <a:t>22/02/2019</a:t>
            </a:fld>
            <a:endParaRPr lang="es-E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4FA3222-B9D7-4EC6-A323-7A50D1266E8A}" type="slidenum">
              <a:rPr lang="es-ES" smtClean="0"/>
              <a:t>‹Nº›</a:t>
            </a:fld>
            <a:endParaRPr lang="es-ES"/>
          </a:p>
        </p:txBody>
      </p:sp>
    </p:spTree>
    <p:extLst>
      <p:ext uri="{BB962C8B-B14F-4D97-AF65-F5344CB8AC3E}">
        <p14:creationId xmlns:p14="http://schemas.microsoft.com/office/powerpoint/2010/main" val="2635989482"/>
      </p:ext>
    </p:extLst>
  </p:cSld>
  <p:clrMap bg1="dk1" tx1="lt1" bg2="dk2" tx2="lt2" accent1="accent1" accent2="accent2" accent3="accent3" accent4="accent4" accent5="accent5" accent6="accent6" hlink="hlink" folHlink="folHlink"/>
  <p:sldLayoutIdLst>
    <p:sldLayoutId id="2147484051" r:id="rId1"/>
    <p:sldLayoutId id="2147484052" r:id="rId2"/>
    <p:sldLayoutId id="2147484053" r:id="rId3"/>
    <p:sldLayoutId id="2147484054" r:id="rId4"/>
    <p:sldLayoutId id="2147484055" r:id="rId5"/>
    <p:sldLayoutId id="2147484056" r:id="rId6"/>
    <p:sldLayoutId id="2147484057" r:id="rId7"/>
    <p:sldLayoutId id="2147484058" r:id="rId8"/>
    <p:sldLayoutId id="2147484059" r:id="rId9"/>
    <p:sldLayoutId id="2147484060" r:id="rId10"/>
    <p:sldLayoutId id="2147484061" r:id="rId11"/>
    <p:sldLayoutId id="2147484062" r:id="rId12"/>
    <p:sldLayoutId id="2147484063" r:id="rId13"/>
    <p:sldLayoutId id="2147484064" r:id="rId14"/>
    <p:sldLayoutId id="2147484065" r:id="rId15"/>
    <p:sldLayoutId id="2147484066" r:id="rId16"/>
    <p:sldLayoutId id="214748406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hyperlink" Target="https://www.bing.com/search?q=Raymond+Parks&amp;filters=ufn:%22Raymond+Parks%22+sid:%22dad1c9d7-40f0-4602-b74b-4faecdb272bb%22&amp;FORM=SNAPST" TargetMode="External"/><Relationship Id="rId2" Type="http://schemas.openxmlformats.org/officeDocument/2006/relationships/image" Target="../media/image20.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_tradnl" sz="8000" u="sng" dirty="0">
                <a:solidFill>
                  <a:srgbClr val="FF0000"/>
                </a:solidFill>
                <a:effectLst>
                  <a:outerShdw blurRad="38100" dist="38100" dir="2700000" algn="tl">
                    <a:srgbClr val="000000">
                      <a:alpha val="43137"/>
                    </a:srgbClr>
                  </a:outerShdw>
                </a:effectLst>
                <a:latin typeface="Algerian" panose="04020705040A02060702" pitchFamily="82" charset="0"/>
              </a:rPr>
              <a:t>ROSA  PARKS</a:t>
            </a:r>
            <a:endParaRPr lang="es-ES" sz="8000" u="sng" dirty="0">
              <a:solidFill>
                <a:srgbClr val="FF0000"/>
              </a:solidFill>
              <a:effectLst>
                <a:outerShdw blurRad="38100" dist="38100" dir="2700000" algn="tl">
                  <a:srgbClr val="000000">
                    <a:alpha val="43137"/>
                  </a:srgbClr>
                </a:outerShdw>
              </a:effectLst>
              <a:latin typeface="Algerian" panose="04020705040A02060702" pitchFamily="82" charset="0"/>
            </a:endParaRPr>
          </a:p>
        </p:txBody>
      </p:sp>
      <p:sp>
        <p:nvSpPr>
          <p:cNvPr id="3" name="Subtítulo 2"/>
          <p:cNvSpPr>
            <a:spLocks noGrp="1"/>
          </p:cNvSpPr>
          <p:nvPr>
            <p:ph idx="1"/>
          </p:nvPr>
        </p:nvSpPr>
        <p:spPr/>
        <p:txBody>
          <a:bodyPr/>
          <a:lstStyle/>
          <a:p>
            <a:endParaRPr lang="es-ES_tradnl" dirty="0"/>
          </a:p>
          <a:p>
            <a:pPr marL="0" indent="0">
              <a:buNone/>
            </a:pPr>
            <a:r>
              <a:rPr lang="es-ES_tradnl" sz="2800" dirty="0"/>
              <a:t>                                              </a:t>
            </a:r>
            <a:endParaRPr lang="es-ES" sz="2800"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38096" y="2020076"/>
            <a:ext cx="3262634" cy="4134277"/>
          </a:xfrm>
          <a:prstGeom prst="rect">
            <a:avLst/>
          </a:prstGeom>
        </p:spPr>
      </p:pic>
    </p:spTree>
    <p:extLst>
      <p:ext uri="{BB962C8B-B14F-4D97-AF65-F5344CB8AC3E}">
        <p14:creationId xmlns:p14="http://schemas.microsoft.com/office/powerpoint/2010/main" val="3037752636"/>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pPr algn="ctr"/>
            <a:r>
              <a:rPr lang="es-ES_tradnl" u="sng" dirty="0" smtClean="0">
                <a:solidFill>
                  <a:srgbClr val="FF0000"/>
                </a:solidFill>
              </a:rPr>
              <a:t>THANK YOU FOR WATCHING</a:t>
            </a:r>
            <a:br>
              <a:rPr lang="es-ES_tradnl" u="sng" dirty="0" smtClean="0">
                <a:solidFill>
                  <a:srgbClr val="FF0000"/>
                </a:solidFill>
              </a:rPr>
            </a:br>
            <a:endParaRPr lang="es-ES" u="sng" dirty="0">
              <a:solidFill>
                <a:srgbClr val="FF0000"/>
              </a:solidFill>
            </a:endParaRPr>
          </a:p>
        </p:txBody>
      </p:sp>
      <p:pic>
        <p:nvPicPr>
          <p:cNvPr id="4" name="Marcador de contenido 3"/>
          <p:cNvPicPr>
            <a:picLocks noGrp="1" noChangeAspect="1"/>
          </p:cNvPicPr>
          <p:nvPr>
            <p:ph sz="quarter" idx="1"/>
          </p:nvPr>
        </p:nvPicPr>
        <p:blipFill>
          <a:blip r:embed="rId2"/>
          <a:stretch>
            <a:fillRect/>
          </a:stretch>
        </p:blipFill>
        <p:spPr>
          <a:xfrm>
            <a:off x="4353792" y="1042554"/>
            <a:ext cx="3901400" cy="52188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4100117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err="1" smtClean="0">
                <a:solidFill>
                  <a:srgbClr val="FFFF00"/>
                </a:solidFill>
              </a:rPr>
              <a:t>when</a:t>
            </a:r>
            <a:r>
              <a:rPr lang="es-ES_tradnl" dirty="0" smtClean="0">
                <a:solidFill>
                  <a:srgbClr val="FFFF00"/>
                </a:solidFill>
              </a:rPr>
              <a:t> </a:t>
            </a:r>
            <a:r>
              <a:rPr lang="es-ES_tradnl" dirty="0" err="1" smtClean="0">
                <a:solidFill>
                  <a:srgbClr val="FFFF00"/>
                </a:solidFill>
              </a:rPr>
              <a:t>was</a:t>
            </a:r>
            <a:r>
              <a:rPr lang="es-ES_tradnl" dirty="0" smtClean="0">
                <a:solidFill>
                  <a:srgbClr val="FFFF00"/>
                </a:solidFill>
              </a:rPr>
              <a:t> </a:t>
            </a:r>
            <a:r>
              <a:rPr lang="es-ES_tradnl" dirty="0" err="1" smtClean="0">
                <a:solidFill>
                  <a:srgbClr val="FFFF00"/>
                </a:solidFill>
              </a:rPr>
              <a:t>she</a:t>
            </a:r>
            <a:r>
              <a:rPr lang="es-ES_tradnl" dirty="0" smtClean="0">
                <a:solidFill>
                  <a:srgbClr val="FFFF00"/>
                </a:solidFill>
              </a:rPr>
              <a:t> </a:t>
            </a:r>
            <a:r>
              <a:rPr lang="es-ES_tradnl" dirty="0" err="1" smtClean="0">
                <a:solidFill>
                  <a:srgbClr val="FFFF00"/>
                </a:solidFill>
              </a:rPr>
              <a:t>born</a:t>
            </a:r>
            <a:r>
              <a:rPr lang="es-ES_tradnl" dirty="0" smtClean="0">
                <a:solidFill>
                  <a:srgbClr val="FFFF00"/>
                </a:solidFill>
              </a:rPr>
              <a:t/>
            </a:r>
            <a:br>
              <a:rPr lang="es-ES_tradnl" dirty="0" smtClean="0">
                <a:solidFill>
                  <a:srgbClr val="FFFF00"/>
                </a:solidFill>
              </a:rPr>
            </a:br>
            <a:endParaRPr lang="es-ES" dirty="0">
              <a:solidFill>
                <a:srgbClr val="FFFF00"/>
              </a:solidFill>
            </a:endParaRPr>
          </a:p>
        </p:txBody>
      </p:sp>
      <p:pic>
        <p:nvPicPr>
          <p:cNvPr id="1030" name="Picture 6" descr="Ver las imágenes de or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114" y="2590082"/>
            <a:ext cx="2479283" cy="3550267"/>
          </a:xfrm>
          <a:prstGeom prst="rect">
            <a:avLst/>
          </a:prstGeom>
          <a:noFill/>
          <a:extLst>
            <a:ext uri="{909E8E84-426E-40DD-AFC4-6F175D3DCCD1}">
              <a14:hiddenFill xmlns:a14="http://schemas.microsoft.com/office/drawing/2010/main">
                <a:solidFill>
                  <a:srgbClr val="FFFFFF"/>
                </a:solidFill>
              </a14:hiddenFill>
            </a:ext>
          </a:extLst>
        </p:spPr>
      </p:pic>
      <p:sp>
        <p:nvSpPr>
          <p:cNvPr id="6" name="5 Marcador de contenido"/>
          <p:cNvSpPr>
            <a:spLocks noGrp="1"/>
          </p:cNvSpPr>
          <p:nvPr>
            <p:ph idx="1"/>
          </p:nvPr>
        </p:nvSpPr>
        <p:spPr/>
        <p:txBody>
          <a:bodyPr/>
          <a:lstStyle/>
          <a:p>
            <a:pPr marL="0" indent="0">
              <a:buNone/>
            </a:pPr>
            <a:r>
              <a:rPr lang="es-ES_tradnl" dirty="0" smtClean="0"/>
              <a:t>                                           </a:t>
            </a:r>
            <a:r>
              <a:rPr lang="es-ES_tradnl" dirty="0" smtClean="0">
                <a:solidFill>
                  <a:srgbClr val="FFFF00"/>
                </a:solidFill>
              </a:rPr>
              <a:t>Rosa </a:t>
            </a:r>
            <a:r>
              <a:rPr lang="es-ES_tradnl" dirty="0" err="1" smtClean="0">
                <a:solidFill>
                  <a:srgbClr val="FFFF00"/>
                </a:solidFill>
              </a:rPr>
              <a:t>Louise</a:t>
            </a:r>
            <a:r>
              <a:rPr lang="es-ES_tradnl" dirty="0" smtClean="0">
                <a:solidFill>
                  <a:srgbClr val="FFFF00"/>
                </a:solidFill>
              </a:rPr>
              <a:t> </a:t>
            </a:r>
            <a:r>
              <a:rPr lang="es-ES_tradnl" dirty="0" err="1" smtClean="0">
                <a:solidFill>
                  <a:srgbClr val="FFFF00"/>
                </a:solidFill>
              </a:rPr>
              <a:t>McCauley</a:t>
            </a:r>
            <a:r>
              <a:rPr lang="es-ES_tradnl" dirty="0" smtClean="0">
                <a:solidFill>
                  <a:srgbClr val="FFFF00"/>
                </a:solidFill>
              </a:rPr>
              <a:t>  </a:t>
            </a:r>
          </a:p>
          <a:p>
            <a:pPr marL="0" indent="0">
              <a:buNone/>
            </a:pPr>
            <a:r>
              <a:rPr lang="es-ES_tradnl" dirty="0" smtClean="0">
                <a:solidFill>
                  <a:srgbClr val="FFFF00"/>
                </a:solidFill>
              </a:rPr>
              <a:t>                                           </a:t>
            </a:r>
            <a:r>
              <a:rPr lang="es-ES_tradnl" dirty="0" err="1" smtClean="0">
                <a:solidFill>
                  <a:srgbClr val="FFFF00"/>
                </a:solidFill>
              </a:rPr>
              <a:t>February</a:t>
            </a:r>
            <a:r>
              <a:rPr lang="es-ES_tradnl" dirty="0" smtClean="0">
                <a:solidFill>
                  <a:srgbClr val="FFFF00"/>
                </a:solidFill>
              </a:rPr>
              <a:t> </a:t>
            </a:r>
            <a:r>
              <a:rPr lang="es-ES_tradnl" dirty="0" smtClean="0">
                <a:solidFill>
                  <a:srgbClr val="FFFF00"/>
                </a:solidFill>
              </a:rPr>
              <a:t>4, 1913</a:t>
            </a:r>
          </a:p>
          <a:p>
            <a:pPr marL="0" indent="0">
              <a:buNone/>
            </a:pPr>
            <a:r>
              <a:rPr lang="es-ES_tradnl" dirty="0">
                <a:solidFill>
                  <a:srgbClr val="FFFF00"/>
                </a:solidFill>
              </a:rPr>
              <a:t> </a:t>
            </a:r>
            <a:r>
              <a:rPr lang="es-ES_tradnl" dirty="0" smtClean="0">
                <a:solidFill>
                  <a:srgbClr val="FFFF00"/>
                </a:solidFill>
              </a:rPr>
              <a:t>                                          </a:t>
            </a:r>
            <a:r>
              <a:rPr lang="es-ES_tradnl" dirty="0" err="1" smtClean="0">
                <a:solidFill>
                  <a:srgbClr val="FFFF00"/>
                </a:solidFill>
              </a:rPr>
              <a:t>Tuskegee</a:t>
            </a:r>
            <a:r>
              <a:rPr lang="es-ES_tradnl" dirty="0" smtClean="0">
                <a:solidFill>
                  <a:srgbClr val="FFFF00"/>
                </a:solidFill>
              </a:rPr>
              <a:t>, Alabama, U.S.                                   </a:t>
            </a:r>
            <a:endParaRPr lang="es-ES" dirty="0">
              <a:solidFill>
                <a:srgbClr val="FFFF00"/>
              </a:solidFill>
            </a:endParaRPr>
          </a:p>
        </p:txBody>
      </p:sp>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09315" y="3504483"/>
            <a:ext cx="5126741" cy="2883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5578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2000"/>
                                        <p:tgtEl>
                                          <p:spTgt spid="1030"/>
                                        </p:tgtEl>
                                      </p:cBhvr>
                                    </p:animEffect>
                                    <p:anim calcmode="lin" valueType="num">
                                      <p:cBhvr>
                                        <p:cTn id="8" dur="2000" fill="hold"/>
                                        <p:tgtEl>
                                          <p:spTgt spid="1030"/>
                                        </p:tgtEl>
                                        <p:attrNameLst>
                                          <p:attrName>ppt_w</p:attrName>
                                        </p:attrNameLst>
                                      </p:cBhvr>
                                      <p:tavLst>
                                        <p:tav tm="0" fmla="#ppt_w*sin(2.5*pi*$)">
                                          <p:val>
                                            <p:fltVal val="0"/>
                                          </p:val>
                                        </p:tav>
                                        <p:tav tm="100000">
                                          <p:val>
                                            <p:fltVal val="1"/>
                                          </p:val>
                                        </p:tav>
                                      </p:tavLst>
                                    </p:anim>
                                    <p:anim calcmode="lin" valueType="num">
                                      <p:cBhvr>
                                        <p:cTn id="9" dur="2000" fill="hold"/>
                                        <p:tgtEl>
                                          <p:spTgt spid="103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31"/>
                                        </p:tgtEl>
                                        <p:attrNameLst>
                                          <p:attrName>style.visibility</p:attrName>
                                        </p:attrNameLst>
                                      </p:cBhvr>
                                      <p:to>
                                        <p:strVal val="visible"/>
                                      </p:to>
                                    </p:set>
                                    <p:anim calcmode="lin" valueType="num">
                                      <p:cBhvr>
                                        <p:cTn id="14" dur="500" fill="hold"/>
                                        <p:tgtEl>
                                          <p:spTgt spid="1031"/>
                                        </p:tgtEl>
                                        <p:attrNameLst>
                                          <p:attrName>ppt_w</p:attrName>
                                        </p:attrNameLst>
                                      </p:cBhvr>
                                      <p:tavLst>
                                        <p:tav tm="0">
                                          <p:val>
                                            <p:fltVal val="0"/>
                                          </p:val>
                                        </p:tav>
                                        <p:tav tm="100000">
                                          <p:val>
                                            <p:strVal val="#ppt_w"/>
                                          </p:val>
                                        </p:tav>
                                      </p:tavLst>
                                    </p:anim>
                                    <p:anim calcmode="lin" valueType="num">
                                      <p:cBhvr>
                                        <p:cTn id="15" dur="500" fill="hold"/>
                                        <p:tgtEl>
                                          <p:spTgt spid="1031"/>
                                        </p:tgtEl>
                                        <p:attrNameLst>
                                          <p:attrName>ppt_h</p:attrName>
                                        </p:attrNameLst>
                                      </p:cBhvr>
                                      <p:tavLst>
                                        <p:tav tm="0">
                                          <p:val>
                                            <p:fltVal val="0"/>
                                          </p:val>
                                        </p:tav>
                                        <p:tav tm="100000">
                                          <p:val>
                                            <p:strVal val="#ppt_h"/>
                                          </p:val>
                                        </p:tav>
                                      </p:tavLst>
                                    </p:anim>
                                    <p:animEffect transition="in" filter="fade">
                                      <p:cBhvr>
                                        <p:cTn id="16"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xmlns="" id="{5EE96902-E142-4C7A-9267-8B4B92FB3D3F}"/>
              </a:ext>
            </a:extLst>
          </p:cNvPr>
          <p:cNvPicPr>
            <a:picLocks noChangeAspect="1"/>
          </p:cNvPicPr>
          <p:nvPr/>
        </p:nvPicPr>
        <p:blipFill>
          <a:blip r:embed="rId2"/>
          <a:stretch>
            <a:fillRect/>
          </a:stretch>
        </p:blipFill>
        <p:spPr>
          <a:xfrm>
            <a:off x="8312524" y="3763962"/>
            <a:ext cx="3476625" cy="2819400"/>
          </a:xfrm>
          <a:prstGeom prst="rect">
            <a:avLst/>
          </a:prstGeom>
        </p:spPr>
      </p:pic>
      <p:sp>
        <p:nvSpPr>
          <p:cNvPr id="2" name="Título 1"/>
          <p:cNvSpPr>
            <a:spLocks noGrp="1"/>
          </p:cNvSpPr>
          <p:nvPr>
            <p:ph type="title"/>
          </p:nvPr>
        </p:nvSpPr>
        <p:spPr>
          <a:xfrm>
            <a:off x="1219200" y="274638"/>
            <a:ext cx="8653670" cy="1116840"/>
          </a:xfrm>
        </p:spPr>
        <p:txBody>
          <a:bodyPr>
            <a:normAutofit/>
          </a:bodyPr>
          <a:lstStyle/>
          <a:p>
            <a:r>
              <a:rPr lang="en-US" dirty="0">
                <a:solidFill>
                  <a:srgbClr val="002060"/>
                </a:solidFill>
                <a:latin typeface="Bernard MT Condensed" panose="02050806060905020404" pitchFamily="18" charset="0"/>
              </a:rPr>
              <a:t>THE  REAL NAME WAS ROSA LOUISE MCCAULY</a:t>
            </a:r>
            <a:endParaRPr lang="es-ES" dirty="0">
              <a:solidFill>
                <a:srgbClr val="002060"/>
              </a:solidFill>
              <a:latin typeface="Bernard MT Condensed" panose="02050806060905020404" pitchFamily="18" charset="0"/>
            </a:endParaRPr>
          </a:p>
        </p:txBody>
      </p:sp>
      <p:sp>
        <p:nvSpPr>
          <p:cNvPr id="3" name="Marcador de contenido 2"/>
          <p:cNvSpPr>
            <a:spLocks noGrp="1"/>
          </p:cNvSpPr>
          <p:nvPr>
            <p:ph sz="quarter" idx="1"/>
          </p:nvPr>
        </p:nvSpPr>
        <p:spPr>
          <a:xfrm>
            <a:off x="1104296" y="1981202"/>
            <a:ext cx="8946541" cy="4267199"/>
          </a:xfrm>
        </p:spPr>
        <p:txBody>
          <a:bodyPr>
            <a:normAutofit/>
          </a:bodyPr>
          <a:lstStyle/>
          <a:p>
            <a:r>
              <a:rPr lang="es-ES_tradnl" sz="3200" dirty="0">
                <a:solidFill>
                  <a:srgbClr val="00B050"/>
                </a:solidFill>
              </a:rPr>
              <a:t>AFRICAN-AMERICAN CIVIL RIGHTS ACTIVIST</a:t>
            </a:r>
          </a:p>
          <a:p>
            <a:r>
              <a:rPr lang="es-ES_tradnl" sz="3600" dirty="0">
                <a:solidFill>
                  <a:srgbClr val="FF0000"/>
                </a:solidFill>
              </a:rPr>
              <a:t>PARKS IS BEST KNOWN FOR WHAT SHE DID IN HER HOME TOWN OF MONTGOMERY, ALABAMA ON DECEMBER 1, 1955. </a:t>
            </a:r>
          </a:p>
        </p:txBody>
      </p:sp>
    </p:spTree>
    <p:extLst>
      <p:ext uri="{BB962C8B-B14F-4D97-AF65-F5344CB8AC3E}">
        <p14:creationId xmlns:p14="http://schemas.microsoft.com/office/powerpoint/2010/main" val="27488114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ctr"/>
            <a:r>
              <a:rPr lang="es-ES_tradnl" sz="6600" dirty="0">
                <a:effectLst/>
                <a:latin typeface="Algerian" panose="04020705040A02060702" pitchFamily="82" charset="0"/>
              </a:rPr>
              <a:t>ACCIDENT</a:t>
            </a:r>
            <a:br>
              <a:rPr lang="es-ES_tradnl" sz="6600" dirty="0">
                <a:effectLst/>
                <a:latin typeface="Algerian" panose="04020705040A02060702" pitchFamily="82" charset="0"/>
              </a:rPr>
            </a:br>
            <a:endParaRPr lang="es-ES" sz="6600" dirty="0">
              <a:effectLst/>
              <a:latin typeface="Algerian" panose="04020705040A02060702" pitchFamily="82" charset="0"/>
            </a:endParaRPr>
          </a:p>
        </p:txBody>
      </p:sp>
      <p:sp>
        <p:nvSpPr>
          <p:cNvPr id="3" name="2 Marcador de contenido"/>
          <p:cNvSpPr>
            <a:spLocks noGrp="1"/>
          </p:cNvSpPr>
          <p:nvPr>
            <p:ph idx="1"/>
          </p:nvPr>
        </p:nvSpPr>
        <p:spPr/>
        <p:txBody>
          <a:bodyPr>
            <a:normAutofit/>
          </a:bodyPr>
          <a:lstStyle/>
          <a:p>
            <a:r>
              <a:rPr lang="es-ES_tradnl" dirty="0">
                <a:solidFill>
                  <a:srgbClr val="92D050"/>
                </a:solidFill>
              </a:rPr>
              <a:t>WHILE SHE SAT IN A SEAT IN THE MIDDLE OF THE BUS, THE BUS DRIVER TOLD HER TO MOVE TO THE BACK OF THE BUS.</a:t>
            </a:r>
          </a:p>
          <a:p>
            <a:endParaRPr lang="es-ES_tradnl" dirty="0">
              <a:solidFill>
                <a:srgbClr val="92D050"/>
              </a:solidFill>
            </a:endParaRPr>
          </a:p>
          <a:p>
            <a:r>
              <a:rPr lang="es-ES_tradnl" dirty="0">
                <a:solidFill>
                  <a:srgbClr val="92D050"/>
                </a:solidFill>
              </a:rPr>
              <a:t> SO A </a:t>
            </a:r>
            <a:r>
              <a:rPr lang="es-ES_tradnl" dirty="0" smtClean="0">
                <a:solidFill>
                  <a:srgbClr val="92D050"/>
                </a:solidFill>
              </a:rPr>
              <a:t>WHITE </a:t>
            </a:r>
            <a:r>
              <a:rPr lang="es-ES_tradnl" dirty="0">
                <a:solidFill>
                  <a:srgbClr val="92D050"/>
                </a:solidFill>
              </a:rPr>
              <a:t>PASSENGER COULD TAKE THE SEAT IN THE FRONT OF THE BUS. DURING THIS TIME, WHEN THERE WERE NO WHITE SEATS FOR WHITE PEOPLE, BLACK PEOPLE WERE TOLD TO GET UP OUT OF THEIR SEAT. </a:t>
            </a:r>
          </a:p>
          <a:p>
            <a:endParaRPr lang="es-ES_tradnl" dirty="0">
              <a:solidFill>
                <a:srgbClr val="92D050"/>
              </a:solidFill>
            </a:endParaRPr>
          </a:p>
          <a:p>
            <a:pPr marL="64008" indent="0">
              <a:buNone/>
            </a:pPr>
            <a:endParaRPr lang="es-ES" dirty="0">
              <a:solidFill>
                <a:srgbClr val="92D050"/>
              </a:solidFill>
            </a:endParaRPr>
          </a:p>
          <a:p>
            <a:endParaRPr lang="es-ES" dirty="0"/>
          </a:p>
        </p:txBody>
      </p:sp>
    </p:spTree>
    <p:extLst>
      <p:ext uri="{BB962C8B-B14F-4D97-AF65-F5344CB8AC3E}">
        <p14:creationId xmlns:p14="http://schemas.microsoft.com/office/powerpoint/2010/main" val="5411261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10" name="9 Rectángulo"/>
          <p:cNvSpPr/>
          <p:nvPr/>
        </p:nvSpPr>
        <p:spPr>
          <a:xfrm>
            <a:off x="1139869" y="1862905"/>
            <a:ext cx="8342334" cy="1938992"/>
          </a:xfrm>
          <a:prstGeom prst="rect">
            <a:avLst/>
          </a:prstGeom>
        </p:spPr>
        <p:txBody>
          <a:bodyPr wrap="square">
            <a:spAutoFit/>
          </a:bodyPr>
          <a:lstStyle/>
          <a:p>
            <a:r>
              <a:rPr lang="es-ES_tradnl" sz="2400" dirty="0">
                <a:solidFill>
                  <a:srgbClr val="92D050"/>
                </a:solidFill>
              </a:rPr>
              <a:t>PARKS REFUSED TO MOVE. SHE WAS A MEMBER OF THE </a:t>
            </a:r>
            <a:r>
              <a:rPr lang="es-ES_tradnl" sz="2400" dirty="0" smtClean="0">
                <a:solidFill>
                  <a:srgbClr val="92D050"/>
                </a:solidFill>
              </a:rPr>
              <a:t>  </a:t>
            </a:r>
            <a:r>
              <a:rPr lang="es-ES_tradnl" sz="2400" dirty="0">
                <a:solidFill>
                  <a:srgbClr val="92D050"/>
                </a:solidFill>
              </a:rPr>
              <a:t>NATIONAL ASSOCIATION FOR THE ADVANCEMENT OF COLORED PEOPLE (NAACP). LIKE SO MANY OTHERS SHE WAS TIRED OF BEING TREATED AS A LOWER CLASS PERSON BECAUSE OF THE COLOR OF HER SKIN.</a:t>
            </a:r>
            <a:endParaRPr lang="es-ES" sz="2400" dirty="0">
              <a:solidFill>
                <a:srgbClr val="92D050"/>
              </a:solidFill>
            </a:endParaRPr>
          </a:p>
        </p:txBody>
      </p:sp>
      <p:pic>
        <p:nvPicPr>
          <p:cNvPr id="3079" name="Picture 7" descr="Ver las imágenes de orig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1299" y="3717099"/>
            <a:ext cx="6055116" cy="3406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9168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9601" y="704088"/>
            <a:ext cx="10951923" cy="911770"/>
          </a:xfrm>
        </p:spPr>
        <p:txBody>
          <a:bodyPr>
            <a:normAutofit fontScale="90000"/>
          </a:bodyPr>
          <a:lstStyle/>
          <a:p>
            <a:pPr algn="ctr"/>
            <a:r>
              <a:rPr lang="es-ES_tradnl" dirty="0"/>
              <a:t>WHEN ROSA PARKS WENT </a:t>
            </a:r>
            <a:r>
              <a:rPr lang="es-ES_tradnl" dirty="0" smtClean="0"/>
              <a:t>TO </a:t>
            </a:r>
            <a:r>
              <a:rPr lang="es-ES_tradnl" dirty="0"/>
              <a:t>JAIL   </a:t>
            </a:r>
            <a:br>
              <a:rPr lang="es-ES_tradnl" dirty="0"/>
            </a:br>
            <a:r>
              <a:rPr lang="es-ES_tradnl" dirty="0"/>
              <a:t>       </a:t>
            </a:r>
            <a:endParaRPr lang="es-ES" dirty="0"/>
          </a:p>
        </p:txBody>
      </p:sp>
      <p:sp>
        <p:nvSpPr>
          <p:cNvPr id="5" name="4 Marcador de contenido"/>
          <p:cNvSpPr>
            <a:spLocks noGrp="1"/>
          </p:cNvSpPr>
          <p:nvPr>
            <p:ph idx="1"/>
          </p:nvPr>
        </p:nvSpPr>
        <p:spPr/>
        <p:txBody>
          <a:bodyPr/>
          <a:lstStyle/>
          <a:p>
            <a:r>
              <a:rPr lang="es-ES_tradnl" dirty="0">
                <a:solidFill>
                  <a:srgbClr val="7030A0"/>
                </a:solidFill>
              </a:rPr>
              <a:t>SHE </a:t>
            </a:r>
            <a:r>
              <a:rPr lang="en-US" dirty="0">
                <a:solidFill>
                  <a:srgbClr val="7030A0"/>
                </a:solidFill>
              </a:rPr>
              <a:t>WAS 381 DAYS IN JAIL.                                 </a:t>
            </a:r>
          </a:p>
          <a:p>
            <a:r>
              <a:rPr lang="es-ES_tradnl" dirty="0">
                <a:solidFill>
                  <a:srgbClr val="7030A0"/>
                </a:solidFill>
              </a:rPr>
              <a:t>                                                                  </a:t>
            </a:r>
            <a:r>
              <a:rPr lang="en-US" b="1" dirty="0">
                <a:solidFill>
                  <a:srgbClr val="7030A0"/>
                </a:solidFill>
              </a:rPr>
              <a:t> PARKS BEING FINGERPRINTED</a:t>
            </a:r>
          </a:p>
          <a:p>
            <a:r>
              <a:rPr lang="en-US" b="1" dirty="0">
                <a:solidFill>
                  <a:srgbClr val="7030A0"/>
                </a:solidFill>
              </a:rPr>
              <a:t>                                                                      AFTER HER ARREST</a:t>
            </a:r>
            <a:endParaRPr lang="es-ES" dirty="0">
              <a:solidFill>
                <a:srgbClr val="7030A0"/>
              </a:solidFill>
            </a:endParaRPr>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252" y="2466583"/>
            <a:ext cx="5354173" cy="2644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18947" y="3305432"/>
            <a:ext cx="2780180" cy="3327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216596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a:solidFill>
                  <a:srgbClr val="FFFF00"/>
                </a:solidFill>
              </a:rPr>
              <a:t>SHE WROTE 2 BOOKS</a:t>
            </a:r>
            <a:endParaRPr lang="es-ES" dirty="0">
              <a:solidFill>
                <a:srgbClr val="FFFF00"/>
              </a:solidFill>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42334" y="211702"/>
            <a:ext cx="3006247" cy="4586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descr="Ver las imágenes de ori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07" y="396604"/>
            <a:ext cx="3018772" cy="4586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949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circle(in)">
                                      <p:cBhvr>
                                        <p:cTn id="15"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xmlns="" id="{335AC429-1070-45FD-9DB7-C3E442C585D6}"/>
              </a:ext>
            </a:extLst>
          </p:cNvPr>
          <p:cNvSpPr>
            <a:spLocks noGrp="1"/>
          </p:cNvSpPr>
          <p:nvPr>
            <p:ph type="title"/>
          </p:nvPr>
        </p:nvSpPr>
        <p:spPr>
          <a:xfrm>
            <a:off x="2582449" y="200702"/>
            <a:ext cx="8610600" cy="1293028"/>
          </a:xfrm>
          <a:ln>
            <a:solidFill>
              <a:srgbClr val="FF0000"/>
            </a:solidFill>
          </a:ln>
        </p:spPr>
        <p:txBody>
          <a:bodyPr/>
          <a:lstStyle/>
          <a:p>
            <a:pPr algn="ctr"/>
            <a:r>
              <a:rPr lang="es-ES_tradnl" dirty="0" smtClean="0"/>
              <a:t>Rosa </a:t>
            </a:r>
            <a:r>
              <a:rPr lang="es-ES_tradnl" dirty="0" err="1" smtClean="0"/>
              <a:t>Parks</a:t>
            </a:r>
            <a:r>
              <a:rPr lang="es-ES_tradnl" dirty="0" smtClean="0"/>
              <a:t> </a:t>
            </a:r>
            <a:r>
              <a:rPr lang="es-ES_tradnl" smtClean="0"/>
              <a:t>married  </a:t>
            </a:r>
            <a:endParaRPr lang="es-ES"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7682" y="1667286"/>
            <a:ext cx="4972598" cy="4774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4 Rectángulo"/>
          <p:cNvSpPr/>
          <p:nvPr/>
        </p:nvSpPr>
        <p:spPr>
          <a:xfrm>
            <a:off x="5088503" y="1928896"/>
            <a:ext cx="3048000" cy="523220"/>
          </a:xfrm>
          <a:prstGeom prst="rect">
            <a:avLst/>
          </a:prstGeom>
        </p:spPr>
        <p:txBody>
          <a:bodyPr>
            <a:spAutoFit/>
          </a:bodyPr>
          <a:lstStyle/>
          <a:p>
            <a:pPr lvl="0"/>
            <a:r>
              <a:rPr lang="es-ES" sz="2800" dirty="0">
                <a:solidFill>
                  <a:srgbClr val="FFFF00"/>
                </a:solidFill>
                <a:hlinkClick r:id="rId3"/>
              </a:rPr>
              <a:t>Raymond </a:t>
            </a:r>
            <a:r>
              <a:rPr lang="es-ES" sz="2800" dirty="0" err="1">
                <a:solidFill>
                  <a:srgbClr val="FFFF00"/>
                </a:solidFill>
                <a:hlinkClick r:id="rId3"/>
              </a:rPr>
              <a:t>Parks</a:t>
            </a:r>
            <a:endParaRPr lang="es-ES" sz="2800" dirty="0">
              <a:solidFill>
                <a:srgbClr val="FFFF00"/>
              </a:solidFill>
            </a:endParaRPr>
          </a:p>
        </p:txBody>
      </p:sp>
    </p:spTree>
    <p:extLst>
      <p:ext uri="{BB962C8B-B14F-4D97-AF65-F5344CB8AC3E}">
        <p14:creationId xmlns:p14="http://schemas.microsoft.com/office/powerpoint/2010/main" val="852797569"/>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80">
                                          <p:stCondLst>
                                            <p:cond delay="0"/>
                                          </p:stCondLst>
                                        </p:cTn>
                                        <p:tgtEl>
                                          <p:spTgt spid="2050"/>
                                        </p:tgtEl>
                                      </p:cBhvr>
                                    </p:animEffect>
                                    <p:anim calcmode="lin" valueType="num">
                                      <p:cBhvr>
                                        <p:cTn id="8" dur="1822"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05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05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050"/>
                                        </p:tgtEl>
                                        <p:attrNameLst>
                                          <p:attrName>ppt_y</p:attrName>
                                        </p:attrNameLst>
                                      </p:cBhvr>
                                      <p:tavLst>
                                        <p:tav tm="0" fmla="#ppt_y-sin(pi*$)/81">
                                          <p:val>
                                            <p:fltVal val="0"/>
                                          </p:val>
                                        </p:tav>
                                        <p:tav tm="100000">
                                          <p:val>
                                            <p:fltVal val="1"/>
                                          </p:val>
                                        </p:tav>
                                      </p:tavLst>
                                    </p:anim>
                                    <p:animScale>
                                      <p:cBhvr>
                                        <p:cTn id="13" dur="26">
                                          <p:stCondLst>
                                            <p:cond delay="650"/>
                                          </p:stCondLst>
                                        </p:cTn>
                                        <p:tgtEl>
                                          <p:spTgt spid="2050"/>
                                        </p:tgtEl>
                                      </p:cBhvr>
                                      <p:to x="100000" y="60000"/>
                                    </p:animScale>
                                    <p:animScale>
                                      <p:cBhvr>
                                        <p:cTn id="14" dur="166" decel="50000">
                                          <p:stCondLst>
                                            <p:cond delay="676"/>
                                          </p:stCondLst>
                                        </p:cTn>
                                        <p:tgtEl>
                                          <p:spTgt spid="2050"/>
                                        </p:tgtEl>
                                      </p:cBhvr>
                                      <p:to x="100000" y="100000"/>
                                    </p:animScale>
                                    <p:animScale>
                                      <p:cBhvr>
                                        <p:cTn id="15" dur="26">
                                          <p:stCondLst>
                                            <p:cond delay="1312"/>
                                          </p:stCondLst>
                                        </p:cTn>
                                        <p:tgtEl>
                                          <p:spTgt spid="2050"/>
                                        </p:tgtEl>
                                      </p:cBhvr>
                                      <p:to x="100000" y="80000"/>
                                    </p:animScale>
                                    <p:animScale>
                                      <p:cBhvr>
                                        <p:cTn id="16" dur="166" decel="50000">
                                          <p:stCondLst>
                                            <p:cond delay="1338"/>
                                          </p:stCondLst>
                                        </p:cTn>
                                        <p:tgtEl>
                                          <p:spTgt spid="2050"/>
                                        </p:tgtEl>
                                      </p:cBhvr>
                                      <p:to x="100000" y="100000"/>
                                    </p:animScale>
                                    <p:animScale>
                                      <p:cBhvr>
                                        <p:cTn id="17" dur="26">
                                          <p:stCondLst>
                                            <p:cond delay="1642"/>
                                          </p:stCondLst>
                                        </p:cTn>
                                        <p:tgtEl>
                                          <p:spTgt spid="2050"/>
                                        </p:tgtEl>
                                      </p:cBhvr>
                                      <p:to x="100000" y="90000"/>
                                    </p:animScale>
                                    <p:animScale>
                                      <p:cBhvr>
                                        <p:cTn id="18" dur="166" decel="50000">
                                          <p:stCondLst>
                                            <p:cond delay="1668"/>
                                          </p:stCondLst>
                                        </p:cTn>
                                        <p:tgtEl>
                                          <p:spTgt spid="2050"/>
                                        </p:tgtEl>
                                      </p:cBhvr>
                                      <p:to x="100000" y="100000"/>
                                    </p:animScale>
                                    <p:animScale>
                                      <p:cBhvr>
                                        <p:cTn id="19" dur="26">
                                          <p:stCondLst>
                                            <p:cond delay="1808"/>
                                          </p:stCondLst>
                                        </p:cTn>
                                        <p:tgtEl>
                                          <p:spTgt spid="2050"/>
                                        </p:tgtEl>
                                      </p:cBhvr>
                                      <p:to x="100000" y="95000"/>
                                    </p:animScale>
                                    <p:animScale>
                                      <p:cBhvr>
                                        <p:cTn id="20" dur="166" decel="50000">
                                          <p:stCondLst>
                                            <p:cond delay="1834"/>
                                          </p:stCondLst>
                                        </p:cTn>
                                        <p:tgtEl>
                                          <p:spTgt spid="205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ctr"/>
            <a:r>
              <a:rPr lang="es-ES_tradnl" dirty="0">
                <a:solidFill>
                  <a:srgbClr val="00B050"/>
                </a:solidFill>
              </a:rPr>
              <a:t>WHEN ROSA PARKS </a:t>
            </a:r>
            <a:r>
              <a:rPr lang="es-ES_tradnl" dirty="0" smtClean="0">
                <a:solidFill>
                  <a:srgbClr val="00B050"/>
                </a:solidFill>
              </a:rPr>
              <a:t>DIED</a:t>
            </a:r>
            <a:endParaRPr lang="es-ES" dirty="0">
              <a:solidFill>
                <a:srgbClr val="00B050"/>
              </a:solidFill>
            </a:endParaRPr>
          </a:p>
        </p:txBody>
      </p:sp>
      <p:sp>
        <p:nvSpPr>
          <p:cNvPr id="3" name="2 Marcador de contenido"/>
          <p:cNvSpPr>
            <a:spLocks noGrp="1"/>
          </p:cNvSpPr>
          <p:nvPr>
            <p:ph sz="quarter" idx="1"/>
          </p:nvPr>
        </p:nvSpPr>
        <p:spPr/>
        <p:txBody>
          <a:bodyPr/>
          <a:lstStyle/>
          <a:p>
            <a:r>
              <a:rPr lang="es-ES_tradnl" dirty="0">
                <a:solidFill>
                  <a:srgbClr val="00B050"/>
                </a:solidFill>
              </a:rPr>
              <a:t>SHE DIED </a:t>
            </a:r>
            <a:r>
              <a:rPr lang="es-ES_tradnl" dirty="0" smtClean="0">
                <a:solidFill>
                  <a:srgbClr val="00B050"/>
                </a:solidFill>
              </a:rPr>
              <a:t>ON </a:t>
            </a:r>
            <a:r>
              <a:rPr lang="es-ES_tradnl" dirty="0">
                <a:solidFill>
                  <a:srgbClr val="00B050"/>
                </a:solidFill>
              </a:rPr>
              <a:t>OCTOBER 24, 2005 (AGED 92)</a:t>
            </a:r>
          </a:p>
          <a:p>
            <a:r>
              <a:rPr lang="es-ES_tradnl" dirty="0">
                <a:solidFill>
                  <a:srgbClr val="00B050"/>
                </a:solidFill>
              </a:rPr>
              <a:t>DETROIT, MICHIGAN. U.S.</a:t>
            </a:r>
            <a:endParaRPr lang="es-ES" dirty="0">
              <a:solidFill>
                <a:srgbClr val="00B05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551" y="2312934"/>
            <a:ext cx="5112583" cy="3878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4678" y="2601030"/>
            <a:ext cx="5275119" cy="2960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13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ipe(down)">
                                      <p:cBhvr>
                                        <p:cTn id="7" dur="580">
                                          <p:stCondLst>
                                            <p:cond delay="0"/>
                                          </p:stCondLst>
                                        </p:cTn>
                                        <p:tgtEl>
                                          <p:spTgt spid="5122"/>
                                        </p:tgtEl>
                                      </p:cBhvr>
                                    </p:animEffect>
                                    <p:anim calcmode="lin" valueType="num">
                                      <p:cBhvr>
                                        <p:cTn id="8" dur="1822" tmFilter="0,0; 0.14,0.36; 0.43,0.73; 0.71,0.91; 1.0,1.0">
                                          <p:stCondLst>
                                            <p:cond delay="0"/>
                                          </p:stCondLst>
                                        </p:cTn>
                                        <p:tgtEl>
                                          <p:spTgt spid="512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12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12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12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122"/>
                                        </p:tgtEl>
                                        <p:attrNameLst>
                                          <p:attrName>ppt_y</p:attrName>
                                        </p:attrNameLst>
                                      </p:cBhvr>
                                      <p:tavLst>
                                        <p:tav tm="0" fmla="#ppt_y-sin(pi*$)/81">
                                          <p:val>
                                            <p:fltVal val="0"/>
                                          </p:val>
                                        </p:tav>
                                        <p:tav tm="100000">
                                          <p:val>
                                            <p:fltVal val="1"/>
                                          </p:val>
                                        </p:tav>
                                      </p:tavLst>
                                    </p:anim>
                                    <p:animScale>
                                      <p:cBhvr>
                                        <p:cTn id="13" dur="26">
                                          <p:stCondLst>
                                            <p:cond delay="650"/>
                                          </p:stCondLst>
                                        </p:cTn>
                                        <p:tgtEl>
                                          <p:spTgt spid="5122"/>
                                        </p:tgtEl>
                                      </p:cBhvr>
                                      <p:to x="100000" y="60000"/>
                                    </p:animScale>
                                    <p:animScale>
                                      <p:cBhvr>
                                        <p:cTn id="14" dur="166" decel="50000">
                                          <p:stCondLst>
                                            <p:cond delay="676"/>
                                          </p:stCondLst>
                                        </p:cTn>
                                        <p:tgtEl>
                                          <p:spTgt spid="5122"/>
                                        </p:tgtEl>
                                      </p:cBhvr>
                                      <p:to x="100000" y="100000"/>
                                    </p:animScale>
                                    <p:animScale>
                                      <p:cBhvr>
                                        <p:cTn id="15" dur="26">
                                          <p:stCondLst>
                                            <p:cond delay="1312"/>
                                          </p:stCondLst>
                                        </p:cTn>
                                        <p:tgtEl>
                                          <p:spTgt spid="5122"/>
                                        </p:tgtEl>
                                      </p:cBhvr>
                                      <p:to x="100000" y="80000"/>
                                    </p:animScale>
                                    <p:animScale>
                                      <p:cBhvr>
                                        <p:cTn id="16" dur="166" decel="50000">
                                          <p:stCondLst>
                                            <p:cond delay="1338"/>
                                          </p:stCondLst>
                                        </p:cTn>
                                        <p:tgtEl>
                                          <p:spTgt spid="5122"/>
                                        </p:tgtEl>
                                      </p:cBhvr>
                                      <p:to x="100000" y="100000"/>
                                    </p:animScale>
                                    <p:animScale>
                                      <p:cBhvr>
                                        <p:cTn id="17" dur="26">
                                          <p:stCondLst>
                                            <p:cond delay="1642"/>
                                          </p:stCondLst>
                                        </p:cTn>
                                        <p:tgtEl>
                                          <p:spTgt spid="5122"/>
                                        </p:tgtEl>
                                      </p:cBhvr>
                                      <p:to x="100000" y="90000"/>
                                    </p:animScale>
                                    <p:animScale>
                                      <p:cBhvr>
                                        <p:cTn id="18" dur="166" decel="50000">
                                          <p:stCondLst>
                                            <p:cond delay="1668"/>
                                          </p:stCondLst>
                                        </p:cTn>
                                        <p:tgtEl>
                                          <p:spTgt spid="5122"/>
                                        </p:tgtEl>
                                      </p:cBhvr>
                                      <p:to x="100000" y="100000"/>
                                    </p:animScale>
                                    <p:animScale>
                                      <p:cBhvr>
                                        <p:cTn id="19" dur="26">
                                          <p:stCondLst>
                                            <p:cond delay="1808"/>
                                          </p:stCondLst>
                                        </p:cTn>
                                        <p:tgtEl>
                                          <p:spTgt spid="5122"/>
                                        </p:tgtEl>
                                      </p:cBhvr>
                                      <p:to x="100000" y="95000"/>
                                    </p:animScale>
                                    <p:animScale>
                                      <p:cBhvr>
                                        <p:cTn id="20" dur="166" decel="50000">
                                          <p:stCondLst>
                                            <p:cond delay="1834"/>
                                          </p:stCondLst>
                                        </p:cTn>
                                        <p:tgtEl>
                                          <p:spTgt spid="512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randombar(horizontal)">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5.jpeg"/></Relationships>
</file>

<file path=ppt/theme/_rels/theme3.xml.rels><?xml version="1.0" encoding="UTF-8" standalone="yes"?>
<Relationships xmlns="http://schemas.openxmlformats.org/package/2006/relationships"><Relationship Id="rId1" Type="http://schemas.openxmlformats.org/officeDocument/2006/relationships/image" Target="../media/image6.jpeg"/></Relationships>
</file>

<file path=ppt/theme/_rels/theme4.xml.rels><?xml version="1.0" encoding="UTF-8" standalone="yes"?>
<Relationships xmlns="http://schemas.openxmlformats.org/package/2006/relationships"><Relationship Id="rId1" Type="http://schemas.openxmlformats.org/officeDocument/2006/relationships/image" Target="../media/image7.jpeg"/></Relationships>
</file>

<file path=ppt/theme/_rels/theme5.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Chincheta">
  <a:themeElements>
    <a:clrScheme name="Chincheta">
      <a:dk1>
        <a:sysClr val="windowText" lastClr="000000"/>
      </a:dk1>
      <a:lt1>
        <a:sysClr val="window" lastClr="FFFFFF"/>
      </a:lt1>
      <a:dk2>
        <a:srgbClr val="465E9C"/>
      </a:dk2>
      <a:lt2>
        <a:srgbClr val="CCDDEA"/>
      </a:lt2>
      <a:accent1>
        <a:srgbClr val="FDA023"/>
      </a:accent1>
      <a:accent2>
        <a:srgbClr val="AA2B1E"/>
      </a:accent2>
      <a:accent3>
        <a:srgbClr val="71685C"/>
      </a:accent3>
      <a:accent4>
        <a:srgbClr val="64A73B"/>
      </a:accent4>
      <a:accent5>
        <a:srgbClr val="EB5605"/>
      </a:accent5>
      <a:accent6>
        <a:srgbClr val="B9CA1A"/>
      </a:accent6>
      <a:hlink>
        <a:srgbClr val="D83E2C"/>
      </a:hlink>
      <a:folHlink>
        <a:srgbClr val="ED7D27"/>
      </a:folHlink>
    </a:clrScheme>
    <a:fontScheme name="Chincheta">
      <a:majorFont>
        <a:latin typeface="Constantia"/>
        <a:ea typeface=""/>
        <a:cs typeface=""/>
        <a:font script="Jpan" typeface="HGS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a:ea typeface=""/>
        <a:cs typeface=""/>
        <a:font script="Grek" typeface="Arial"/>
        <a:font script="Cyrl" typeface="Arial"/>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hincheta">
      <a:fillStyleLst>
        <a:solidFill>
          <a:schemeClr val="phClr"/>
        </a:solidFill>
        <a:gradFill rotWithShape="1">
          <a:gsLst>
            <a:gs pos="0">
              <a:schemeClr val="phClr">
                <a:tint val="50000"/>
                <a:satMod val="180000"/>
                <a:lumMod val="100000"/>
              </a:schemeClr>
            </a:gs>
            <a:gs pos="40000">
              <a:schemeClr val="phClr">
                <a:tint val="60000"/>
                <a:satMod val="130000"/>
                <a:lumMod val="100000"/>
              </a:schemeClr>
            </a:gs>
            <a:gs pos="100000">
              <a:schemeClr val="phClr">
                <a:tint val="96000"/>
                <a:lumMod val="108000"/>
              </a:schemeClr>
            </a:gs>
          </a:gsLst>
          <a:lin ang="5400000" scaled="0"/>
        </a:gradFill>
        <a:gradFill rotWithShape="1">
          <a:gsLst>
            <a:gs pos="0">
              <a:schemeClr val="phClr"/>
            </a:gs>
            <a:gs pos="100000">
              <a:schemeClr val="phClr">
                <a:shade val="76000"/>
                <a:lumMod val="90000"/>
              </a:schemeClr>
            </a:gs>
          </a:gsLst>
          <a:lin ang="5400000" scaled="0"/>
        </a:gradFill>
      </a:fillStyleLst>
      <a:lnStyleLst>
        <a:ln w="9525" cap="flat" cmpd="sng" algn="ctr">
          <a:solidFill>
            <a:schemeClr val="phClr"/>
          </a:solidFill>
          <a:prstDash val="solid"/>
        </a:ln>
        <a:ln w="15875" cap="flat" cmpd="sng" algn="ctr">
          <a:solidFill>
            <a:schemeClr val="phClr">
              <a:shade val="80000"/>
              <a:lumMod val="90000"/>
            </a:schemeClr>
          </a:solidFill>
          <a:prstDash val="solid"/>
        </a:ln>
        <a:ln w="25400" cap="flat" cmpd="sng" algn="ctr">
          <a:solidFill>
            <a:schemeClr val="phClr"/>
          </a:solidFill>
          <a:prstDash val="solid"/>
        </a:ln>
      </a:lnStyleLst>
      <a:effectStyleLst>
        <a:effectStyle>
          <a:effectLst/>
        </a:effectStyle>
        <a:effectStyle>
          <a:effectLst>
            <a:outerShdw blurRad="38100" dist="38100" dir="4800000" sx="98000" sy="98000" rotWithShape="0">
              <a:srgbClr val="000000">
                <a:alpha val="32000"/>
              </a:srgbClr>
            </a:outerShdw>
          </a:effectLst>
        </a:effectStyle>
        <a:effectStyle>
          <a:effectLst>
            <a:outerShdw blurRad="38100" dist="38100" dir="4800000" sx="96000" sy="96000" rotWithShape="0">
              <a:srgbClr val="000000">
                <a:alpha val="40000"/>
              </a:srgbClr>
            </a:outerShdw>
          </a:effectLst>
          <a:scene3d>
            <a:camera prst="orthographicFront">
              <a:rot lat="0" lon="0" rev="0"/>
            </a:camera>
            <a:lightRig rig="threePt" dir="t">
              <a:rot lat="0" lon="0" rev="3240000"/>
            </a:lightRig>
          </a:scene3d>
          <a:sp3d>
            <a:bevelT w="28575" h="28575"/>
          </a:sp3d>
        </a:effectStyle>
      </a:effectStyleLst>
      <a:bgFillStyleLst>
        <a:solidFill>
          <a:schemeClr val="phClr">
            <a:tint val="93000"/>
          </a:schemeClr>
        </a:solidFill>
        <a:blipFill rotWithShape="1">
          <a:blip xmlns:r="http://schemas.openxmlformats.org/officeDocument/2006/relationships" r:embed="rId1">
            <a:duotone>
              <a:schemeClr val="phClr">
                <a:shade val="80000"/>
                <a:satMod val="140000"/>
                <a:lumMod val="50000"/>
              </a:schemeClr>
              <a:schemeClr val="phClr">
                <a:tint val="95000"/>
                <a:satMod val="180000"/>
                <a:lumMod val="160000"/>
              </a:schemeClr>
            </a:duotone>
          </a:blip>
          <a:stretch/>
        </a:blipFill>
        <a:blipFill rotWithShape="1">
          <a:blip xmlns:r="http://schemas.openxmlformats.org/officeDocument/2006/relationships" r:embed="rId2">
            <a:duotone>
              <a:schemeClr val="phClr">
                <a:tint val="98000"/>
                <a:shade val="90000"/>
                <a:satMod val="120000"/>
                <a:lumMod val="54000"/>
              </a:schemeClr>
              <a:schemeClr val="phClr">
                <a:tint val="80000"/>
                <a:satMod val="160000"/>
                <a:lumMod val="140000"/>
              </a:schemeClr>
            </a:duotone>
          </a:blip>
          <a:stretch/>
        </a:blipFill>
      </a:bgFillStyleLst>
    </a:fmtScheme>
  </a:themeElements>
  <a:objectDefaults/>
  <a:extraClrSchemeLst/>
</a:theme>
</file>

<file path=ppt/theme/theme2.xml><?xml version="1.0" encoding="utf-8"?>
<a:theme xmlns:a="http://schemas.openxmlformats.org/drawingml/2006/main" name="Brío">
  <a:themeElements>
    <a:clrScheme name="Brío">
      <a:dk1>
        <a:sysClr val="windowText" lastClr="000000"/>
      </a:dk1>
      <a:lt1>
        <a:sysClr val="window" lastClr="FFFFFF"/>
      </a:lt1>
      <a:dk2>
        <a:srgbClr val="666666"/>
      </a:dk2>
      <a:lt2>
        <a:srgbClr val="D2D2D2"/>
      </a:lt2>
      <a:accent1>
        <a:srgbClr val="FF388C"/>
      </a:accent1>
      <a:accent2>
        <a:srgbClr val="E40059"/>
      </a:accent2>
      <a:accent3>
        <a:srgbClr val="9C007F"/>
      </a:accent3>
      <a:accent4>
        <a:srgbClr val="68007F"/>
      </a:accent4>
      <a:accent5>
        <a:srgbClr val="005BD3"/>
      </a:accent5>
      <a:accent6>
        <a:srgbClr val="00349E"/>
      </a:accent6>
      <a:hlink>
        <a:srgbClr val="17BBFD"/>
      </a:hlink>
      <a:folHlink>
        <a:srgbClr val="FF79C2"/>
      </a:folHlink>
    </a:clrScheme>
    <a:fontScheme name="Brío">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río">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Equidad">
  <a:themeElements>
    <a:clrScheme name="Equidad">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dad">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quidad">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4.xml><?xml version="1.0" encoding="utf-8"?>
<a:theme xmlns:a="http://schemas.openxmlformats.org/drawingml/2006/main" name="Elemental">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5.xml><?xml version="1.0" encoding="utf-8"?>
<a:theme xmlns:a="http://schemas.openxmlformats.org/drawingml/2006/main" name="Boticario">
  <a:themeElements>
    <a:clrScheme name="Boticario">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Boticario">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oticario">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Estela de condensació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Ion</Template>
  <TotalTime>181</TotalTime>
  <Words>226</Words>
  <Application>Microsoft Office PowerPoint</Application>
  <PresentationFormat>Personalizado</PresentationFormat>
  <Paragraphs>27</Paragraphs>
  <Slides>10</Slides>
  <Notes>0</Notes>
  <HiddenSlides>0</HiddenSlides>
  <MMClips>0</MMClips>
  <ScaleCrop>false</ScaleCrop>
  <HeadingPairs>
    <vt:vector size="4" baseType="variant">
      <vt:variant>
        <vt:lpstr>Tema</vt:lpstr>
      </vt:variant>
      <vt:variant>
        <vt:i4>6</vt:i4>
      </vt:variant>
      <vt:variant>
        <vt:lpstr>Títulos de diapositiva</vt:lpstr>
      </vt:variant>
      <vt:variant>
        <vt:i4>10</vt:i4>
      </vt:variant>
    </vt:vector>
  </HeadingPairs>
  <TitlesOfParts>
    <vt:vector size="16" baseType="lpstr">
      <vt:lpstr>Chincheta</vt:lpstr>
      <vt:lpstr>Brío</vt:lpstr>
      <vt:lpstr>Equidad</vt:lpstr>
      <vt:lpstr>Elemental</vt:lpstr>
      <vt:lpstr>Boticario</vt:lpstr>
      <vt:lpstr>Estela de condensación</vt:lpstr>
      <vt:lpstr>ROSA  PARKS</vt:lpstr>
      <vt:lpstr>when was she born </vt:lpstr>
      <vt:lpstr>THE  REAL NAME WAS ROSA LOUISE MCCAULY</vt:lpstr>
      <vt:lpstr>ACCIDENT </vt:lpstr>
      <vt:lpstr>Presentación de PowerPoint</vt:lpstr>
      <vt:lpstr>WHEN ROSA PARKS WENT TO JAIL           </vt:lpstr>
      <vt:lpstr>SHE WROTE 2 BOOKS</vt:lpstr>
      <vt:lpstr>Rosa Parks married  </vt:lpstr>
      <vt:lpstr>WHEN ROSA PARKS DIED</vt:lpstr>
      <vt:lpstr>THANK YOU FOR WATCHING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ROSA  PARKS</dc:title>
  <dc:creator>Alumno/a Building II</dc:creator>
  <cp:lastModifiedBy>Lorena San José</cp:lastModifiedBy>
  <cp:revision>26</cp:revision>
  <dcterms:created xsi:type="dcterms:W3CDTF">2018-10-19T10:10:29Z</dcterms:created>
  <dcterms:modified xsi:type="dcterms:W3CDTF">2019-02-22T13:22:57Z</dcterms:modified>
</cp:coreProperties>
</file>